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8" r:id="rId2"/>
    <p:sldId id="299" r:id="rId3"/>
    <p:sldId id="300" r:id="rId4"/>
    <p:sldId id="262" r:id="rId5"/>
    <p:sldId id="301" r:id="rId6"/>
    <p:sldId id="298" r:id="rId7"/>
  </p:sldIdLst>
  <p:sldSz cx="9144000" cy="6858000" type="screen4x3"/>
  <p:notesSz cx="6858000" cy="9144000"/>
  <p:defaultTextStyle>
    <a:defPPr>
      <a:defRPr lang="nl-NL"/>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50" d="100"/>
          <a:sy n="50" d="100"/>
        </p:scale>
        <p:origin x="-1373" y="-120"/>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33" d="100"/>
        <a:sy n="33"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en-US" smtClean="0"/>
              <a:t>Click to edit Master title style</a:t>
            </a:r>
            <a:endParaRPr lang="nl-NL"/>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NL"/>
          </a:p>
        </p:txBody>
      </p:sp>
      <p:sp>
        <p:nvSpPr>
          <p:cNvPr id="4" name="Tijdelijke aanduiding voor datum 3"/>
          <p:cNvSpPr>
            <a:spLocks noGrp="1"/>
          </p:cNvSpPr>
          <p:nvPr>
            <p:ph type="dt" sz="half" idx="10"/>
          </p:nvPr>
        </p:nvSpPr>
        <p:spPr/>
        <p:txBody>
          <a:bodyPr/>
          <a:lstStyle>
            <a:lvl1pPr>
              <a:defRPr/>
            </a:lvl1pPr>
          </a:lstStyle>
          <a:p>
            <a:pPr>
              <a:defRPr/>
            </a:pPr>
            <a:fld id="{A9C4B81D-FB93-43CC-942F-D3B35F8BF7CE}" type="datetimeFigureOut">
              <a:rPr lang="nl-NL"/>
              <a:pPr>
                <a:defRPr/>
              </a:pPr>
              <a:t>24-11-2013</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AE03CDB7-42AD-4F28-A3CF-F18E801916CE}" type="slidenum">
              <a:rPr lang="nl-NL"/>
              <a:pPr>
                <a:defRPr/>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nl-NL"/>
          </a:p>
        </p:txBody>
      </p:sp>
      <p:sp>
        <p:nvSpPr>
          <p:cNvPr id="3" name="Tijdelijke aanduiding voor verticale tekst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ijdelijke aanduiding voor datum 3"/>
          <p:cNvSpPr>
            <a:spLocks noGrp="1"/>
          </p:cNvSpPr>
          <p:nvPr>
            <p:ph type="dt" sz="half" idx="10"/>
          </p:nvPr>
        </p:nvSpPr>
        <p:spPr/>
        <p:txBody>
          <a:bodyPr/>
          <a:lstStyle>
            <a:lvl1pPr>
              <a:defRPr/>
            </a:lvl1pPr>
          </a:lstStyle>
          <a:p>
            <a:pPr>
              <a:defRPr/>
            </a:pPr>
            <a:fld id="{AB566B76-E941-439F-B5B0-58A67D8B173E}" type="datetimeFigureOut">
              <a:rPr lang="nl-NL"/>
              <a:pPr>
                <a:defRPr/>
              </a:pPr>
              <a:t>24-11-2013</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5F4FE954-52FD-4999-B64F-9E13B9C178BF}" type="slidenum">
              <a:rPr lang="nl-NL"/>
              <a:pPr>
                <a:defRPr/>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en-US" smtClean="0"/>
              <a:t>Click to edit Master title style</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ijdelijke aanduiding voor datum 3"/>
          <p:cNvSpPr>
            <a:spLocks noGrp="1"/>
          </p:cNvSpPr>
          <p:nvPr>
            <p:ph type="dt" sz="half" idx="10"/>
          </p:nvPr>
        </p:nvSpPr>
        <p:spPr/>
        <p:txBody>
          <a:bodyPr/>
          <a:lstStyle>
            <a:lvl1pPr>
              <a:defRPr/>
            </a:lvl1pPr>
          </a:lstStyle>
          <a:p>
            <a:pPr>
              <a:defRPr/>
            </a:pPr>
            <a:fld id="{30B68409-271B-427B-96BA-46B797758D4B}" type="datetimeFigureOut">
              <a:rPr lang="nl-NL"/>
              <a:pPr>
                <a:defRPr/>
              </a:pPr>
              <a:t>24-11-2013</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EF07A632-6F74-403B-BFF7-A68E637E6B1A}" type="slidenum">
              <a:rPr lang="nl-NL"/>
              <a:pPr>
                <a:defRPr/>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nl-NL"/>
          </a:p>
        </p:txBody>
      </p:sp>
      <p:sp>
        <p:nvSpPr>
          <p:cNvPr id="3" name="Tijdelijke aanduiding voor inhoud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ijdelijke aanduiding voor datum 3"/>
          <p:cNvSpPr>
            <a:spLocks noGrp="1"/>
          </p:cNvSpPr>
          <p:nvPr>
            <p:ph type="dt" sz="half" idx="10"/>
          </p:nvPr>
        </p:nvSpPr>
        <p:spPr/>
        <p:txBody>
          <a:bodyPr/>
          <a:lstStyle>
            <a:lvl1pPr>
              <a:defRPr/>
            </a:lvl1pPr>
          </a:lstStyle>
          <a:p>
            <a:pPr>
              <a:defRPr/>
            </a:pPr>
            <a:fld id="{E4A3A106-6D9D-4ED9-9628-F9753D41E36C}" type="datetimeFigureOut">
              <a:rPr lang="nl-NL"/>
              <a:pPr>
                <a:defRPr/>
              </a:pPr>
              <a:t>24-11-2013</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E86488A7-B927-443F-923B-5DD9D781FC22}" type="slidenum">
              <a:rPr lang="nl-NL"/>
              <a:pPr>
                <a:defRPr/>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Tijdelijke aanduiding voor datum 3"/>
          <p:cNvSpPr>
            <a:spLocks noGrp="1"/>
          </p:cNvSpPr>
          <p:nvPr>
            <p:ph type="dt" sz="half" idx="10"/>
          </p:nvPr>
        </p:nvSpPr>
        <p:spPr/>
        <p:txBody>
          <a:bodyPr/>
          <a:lstStyle>
            <a:lvl1pPr>
              <a:defRPr/>
            </a:lvl1pPr>
          </a:lstStyle>
          <a:p>
            <a:pPr>
              <a:defRPr/>
            </a:pPr>
            <a:fld id="{1F78C762-D5FD-4949-BCDC-7BE8595EC8BB}" type="datetimeFigureOut">
              <a:rPr lang="nl-NL"/>
              <a:pPr>
                <a:defRPr/>
              </a:pPr>
              <a:t>24-11-2013</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64FFF6B6-CF1D-4880-B4AD-FF21D5878019}" type="slidenum">
              <a:rPr lang="nl-NL"/>
              <a:pPr>
                <a:defRPr/>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ijdelijke aanduiding voor datum 3"/>
          <p:cNvSpPr>
            <a:spLocks noGrp="1"/>
          </p:cNvSpPr>
          <p:nvPr>
            <p:ph type="dt" sz="half" idx="10"/>
          </p:nvPr>
        </p:nvSpPr>
        <p:spPr/>
        <p:txBody>
          <a:bodyPr/>
          <a:lstStyle>
            <a:lvl1pPr>
              <a:defRPr/>
            </a:lvl1pPr>
          </a:lstStyle>
          <a:p>
            <a:pPr>
              <a:defRPr/>
            </a:pPr>
            <a:fld id="{60E2AADB-F5D9-4EB4-B3A5-A0949F65FB47}" type="datetimeFigureOut">
              <a:rPr lang="nl-NL"/>
              <a:pPr>
                <a:defRPr/>
              </a:pPr>
              <a:t>24-11-2013</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1DE92067-1D1B-4C54-8CD7-2E8552BE8577}" type="slidenum">
              <a:rPr lang="nl-NL"/>
              <a:pPr>
                <a:defRPr/>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smtClean="0"/>
              <a:t>Click to edit Master title style</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Tijdelijke aanduiding voor datum 3"/>
          <p:cNvSpPr>
            <a:spLocks noGrp="1"/>
          </p:cNvSpPr>
          <p:nvPr>
            <p:ph type="dt" sz="half" idx="10"/>
          </p:nvPr>
        </p:nvSpPr>
        <p:spPr/>
        <p:txBody>
          <a:bodyPr/>
          <a:lstStyle>
            <a:lvl1pPr>
              <a:defRPr/>
            </a:lvl1pPr>
          </a:lstStyle>
          <a:p>
            <a:pPr>
              <a:defRPr/>
            </a:pPr>
            <a:fld id="{F828E6E7-DE58-4366-B4A0-CB7BA23138DF}" type="datetimeFigureOut">
              <a:rPr lang="nl-NL"/>
              <a:pPr>
                <a:defRPr/>
              </a:pPr>
              <a:t>24-11-2013</a:t>
            </a:fld>
            <a:endParaRPr lang="nl-NL"/>
          </a:p>
        </p:txBody>
      </p:sp>
      <p:sp>
        <p:nvSpPr>
          <p:cNvPr id="8" name="Tijdelijke aanduiding voor voettekst 4"/>
          <p:cNvSpPr>
            <a:spLocks noGrp="1"/>
          </p:cNvSpPr>
          <p:nvPr>
            <p:ph type="ftr" sz="quarter" idx="11"/>
          </p:nvPr>
        </p:nvSpPr>
        <p:spPr/>
        <p:txBody>
          <a:bodyPr/>
          <a:lstStyle>
            <a:lvl1pPr>
              <a:defRPr/>
            </a:lvl1pPr>
          </a:lstStyle>
          <a:p>
            <a:pPr>
              <a:defRPr/>
            </a:pPr>
            <a:endParaRPr lang="nl-NL"/>
          </a:p>
        </p:txBody>
      </p:sp>
      <p:sp>
        <p:nvSpPr>
          <p:cNvPr id="9" name="Tijdelijke aanduiding voor dianummer 5"/>
          <p:cNvSpPr>
            <a:spLocks noGrp="1"/>
          </p:cNvSpPr>
          <p:nvPr>
            <p:ph type="sldNum" sz="quarter" idx="12"/>
          </p:nvPr>
        </p:nvSpPr>
        <p:spPr/>
        <p:txBody>
          <a:bodyPr/>
          <a:lstStyle>
            <a:lvl1pPr>
              <a:defRPr/>
            </a:lvl1pPr>
          </a:lstStyle>
          <a:p>
            <a:pPr>
              <a:defRPr/>
            </a:pPr>
            <a:fld id="{58F5BE78-E1AD-4974-BF6E-C772341FF79E}" type="slidenum">
              <a:rPr lang="nl-NL"/>
              <a:pPr>
                <a:defRPr/>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nl-NL"/>
          </a:p>
        </p:txBody>
      </p:sp>
      <p:sp>
        <p:nvSpPr>
          <p:cNvPr id="3" name="Tijdelijke aanduiding voor datum 3"/>
          <p:cNvSpPr>
            <a:spLocks noGrp="1"/>
          </p:cNvSpPr>
          <p:nvPr>
            <p:ph type="dt" sz="half" idx="10"/>
          </p:nvPr>
        </p:nvSpPr>
        <p:spPr/>
        <p:txBody>
          <a:bodyPr/>
          <a:lstStyle>
            <a:lvl1pPr>
              <a:defRPr/>
            </a:lvl1pPr>
          </a:lstStyle>
          <a:p>
            <a:pPr>
              <a:defRPr/>
            </a:pPr>
            <a:fld id="{A3A0F78D-E5DB-4053-938E-986F820FAA59}" type="datetimeFigureOut">
              <a:rPr lang="nl-NL"/>
              <a:pPr>
                <a:defRPr/>
              </a:pPr>
              <a:t>24-11-2013</a:t>
            </a:fld>
            <a:endParaRPr lang="nl-NL"/>
          </a:p>
        </p:txBody>
      </p:sp>
      <p:sp>
        <p:nvSpPr>
          <p:cNvPr id="4" name="Tijdelijke aanduiding voor voettekst 4"/>
          <p:cNvSpPr>
            <a:spLocks noGrp="1"/>
          </p:cNvSpPr>
          <p:nvPr>
            <p:ph type="ftr" sz="quarter" idx="11"/>
          </p:nvPr>
        </p:nvSpPr>
        <p:spPr/>
        <p:txBody>
          <a:bodyPr/>
          <a:lstStyle>
            <a:lvl1pPr>
              <a:defRPr/>
            </a:lvl1pPr>
          </a:lstStyle>
          <a:p>
            <a:pPr>
              <a:defRPr/>
            </a:pPr>
            <a:endParaRPr lang="nl-NL"/>
          </a:p>
        </p:txBody>
      </p:sp>
      <p:sp>
        <p:nvSpPr>
          <p:cNvPr id="5" name="Tijdelijke aanduiding voor dianummer 5"/>
          <p:cNvSpPr>
            <a:spLocks noGrp="1"/>
          </p:cNvSpPr>
          <p:nvPr>
            <p:ph type="sldNum" sz="quarter" idx="12"/>
          </p:nvPr>
        </p:nvSpPr>
        <p:spPr/>
        <p:txBody>
          <a:bodyPr/>
          <a:lstStyle>
            <a:lvl1pPr>
              <a:defRPr/>
            </a:lvl1pPr>
          </a:lstStyle>
          <a:p>
            <a:pPr>
              <a:defRPr/>
            </a:pPr>
            <a:fld id="{F142D687-B24D-4E6C-9F26-9FD85CC0C2F3}" type="slidenum">
              <a:rPr lang="nl-NL"/>
              <a:pPr>
                <a:defRPr/>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09DC00C6-AA1C-40B8-BD49-D8C426DA3918}" type="datetimeFigureOut">
              <a:rPr lang="nl-NL"/>
              <a:pPr>
                <a:defRPr/>
              </a:pPr>
              <a:t>24-11-2013</a:t>
            </a:fld>
            <a:endParaRPr lang="nl-NL"/>
          </a:p>
        </p:txBody>
      </p:sp>
      <p:sp>
        <p:nvSpPr>
          <p:cNvPr id="3" name="Tijdelijke aanduiding voor voettekst 4"/>
          <p:cNvSpPr>
            <a:spLocks noGrp="1"/>
          </p:cNvSpPr>
          <p:nvPr>
            <p:ph type="ftr" sz="quarter" idx="11"/>
          </p:nvPr>
        </p:nvSpPr>
        <p:spPr/>
        <p:txBody>
          <a:bodyPr/>
          <a:lstStyle>
            <a:lvl1pPr>
              <a:defRPr/>
            </a:lvl1pPr>
          </a:lstStyle>
          <a:p>
            <a:pPr>
              <a:defRPr/>
            </a:pPr>
            <a:endParaRPr lang="nl-NL"/>
          </a:p>
        </p:txBody>
      </p:sp>
      <p:sp>
        <p:nvSpPr>
          <p:cNvPr id="4" name="Tijdelijke aanduiding voor dianummer 5"/>
          <p:cNvSpPr>
            <a:spLocks noGrp="1"/>
          </p:cNvSpPr>
          <p:nvPr>
            <p:ph type="sldNum" sz="quarter" idx="12"/>
          </p:nvPr>
        </p:nvSpPr>
        <p:spPr/>
        <p:txBody>
          <a:bodyPr/>
          <a:lstStyle>
            <a:lvl1pPr>
              <a:defRPr/>
            </a:lvl1pPr>
          </a:lstStyle>
          <a:p>
            <a:pPr>
              <a:defRPr/>
            </a:pPr>
            <a:fld id="{379E4C05-5722-400E-A9C5-FF77B8FB3FB9}" type="slidenum">
              <a:rPr lang="nl-NL"/>
              <a:pPr>
                <a:defRPr/>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ijdelijke aanduiding voor datum 3"/>
          <p:cNvSpPr>
            <a:spLocks noGrp="1"/>
          </p:cNvSpPr>
          <p:nvPr>
            <p:ph type="dt" sz="half" idx="10"/>
          </p:nvPr>
        </p:nvSpPr>
        <p:spPr/>
        <p:txBody>
          <a:bodyPr/>
          <a:lstStyle>
            <a:lvl1pPr>
              <a:defRPr/>
            </a:lvl1pPr>
          </a:lstStyle>
          <a:p>
            <a:pPr>
              <a:defRPr/>
            </a:pPr>
            <a:fld id="{A63D9693-C515-45D0-BE00-FC534C119C06}" type="datetimeFigureOut">
              <a:rPr lang="nl-NL"/>
              <a:pPr>
                <a:defRPr/>
              </a:pPr>
              <a:t>24-11-2013</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B35C7D67-FDC5-47CE-96B9-39D3128D6CE9}" type="slidenum">
              <a:rPr lang="nl-NL"/>
              <a:pPr>
                <a:defRPr/>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NL"/>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ijdelijke aanduiding voor datum 3"/>
          <p:cNvSpPr>
            <a:spLocks noGrp="1"/>
          </p:cNvSpPr>
          <p:nvPr>
            <p:ph type="dt" sz="half" idx="10"/>
          </p:nvPr>
        </p:nvSpPr>
        <p:spPr/>
        <p:txBody>
          <a:bodyPr/>
          <a:lstStyle>
            <a:lvl1pPr>
              <a:defRPr/>
            </a:lvl1pPr>
          </a:lstStyle>
          <a:p>
            <a:pPr>
              <a:defRPr/>
            </a:pPr>
            <a:fld id="{2BB75748-7598-42AA-A0B4-89916C00F819}" type="datetimeFigureOut">
              <a:rPr lang="nl-NL"/>
              <a:pPr>
                <a:defRPr/>
              </a:pPr>
              <a:t>24-11-2013</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54A9C600-864A-4F20-93AB-36647568E53F}" type="slidenum">
              <a:rPr lang="nl-NL"/>
              <a:pPr>
                <a:defRPr/>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Titelstijl van model bewerken</a:t>
            </a:r>
          </a:p>
        </p:txBody>
      </p:sp>
      <p:sp>
        <p:nvSpPr>
          <p:cNvPr id="1027" name="Tijdelijke aanduiding voor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3F7D0E7F-DC08-4198-A3CA-5793B90B5AF9}" type="datetimeFigureOut">
              <a:rPr lang="nl-NL"/>
              <a:pPr>
                <a:defRPr/>
              </a:pPr>
              <a:t>24-11-2013</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68958DFF-2A23-4C84-A500-6E9610746F9A}" type="slidenum">
              <a:rPr lang="nl-NL"/>
              <a:pPr>
                <a:defRPr/>
              </a:pPr>
              <a:t>‹nr.›</a:t>
            </a:fld>
            <a:endParaRPr lang="nl-NL"/>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Afbeelding 4"/>
          <p:cNvPicPr>
            <a:picLocks noChangeAspect="1"/>
          </p:cNvPicPr>
          <p:nvPr/>
        </p:nvPicPr>
        <p:blipFill>
          <a:blip r:embed="rId2"/>
          <a:srcRect/>
          <a:stretch>
            <a:fillRect/>
          </a:stretch>
        </p:blipFill>
        <p:spPr bwMode="auto">
          <a:xfrm>
            <a:off x="2759075" y="347663"/>
            <a:ext cx="3613150" cy="1498600"/>
          </a:xfrm>
          <a:prstGeom prst="rect">
            <a:avLst/>
          </a:prstGeom>
          <a:noFill/>
          <a:ln w="9525">
            <a:noFill/>
            <a:miter lim="800000"/>
            <a:headEnd/>
            <a:tailEnd/>
          </a:ln>
        </p:spPr>
      </p:pic>
      <p:pic>
        <p:nvPicPr>
          <p:cNvPr id="13314" name="Afbeelding 3" descr="onderbalk2.jpg"/>
          <p:cNvPicPr>
            <a:picLocks noChangeAspect="1"/>
          </p:cNvPicPr>
          <p:nvPr/>
        </p:nvPicPr>
        <p:blipFill>
          <a:blip r:embed="rId3"/>
          <a:srcRect/>
          <a:stretch>
            <a:fillRect/>
          </a:stretch>
        </p:blipFill>
        <p:spPr bwMode="auto">
          <a:xfrm>
            <a:off x="0" y="6248400"/>
            <a:ext cx="9144000" cy="609600"/>
          </a:xfrm>
          <a:prstGeom prst="rect">
            <a:avLst/>
          </a:prstGeom>
          <a:noFill/>
          <a:ln w="9525">
            <a:noFill/>
            <a:miter lim="800000"/>
            <a:headEnd/>
            <a:tailEnd/>
          </a:ln>
        </p:spPr>
      </p:pic>
      <p:pic>
        <p:nvPicPr>
          <p:cNvPr id="13315" name="Afbeelding 5" descr="UCR8.jpg"/>
          <p:cNvPicPr>
            <a:picLocks noChangeAspect="1"/>
          </p:cNvPicPr>
          <p:nvPr/>
        </p:nvPicPr>
        <p:blipFill>
          <a:blip r:embed="rId4"/>
          <a:srcRect t="6667" b="50000"/>
          <a:stretch>
            <a:fillRect/>
          </a:stretch>
        </p:blipFill>
        <p:spPr bwMode="auto">
          <a:xfrm>
            <a:off x="0" y="2085975"/>
            <a:ext cx="9144000" cy="2085975"/>
          </a:xfrm>
          <a:prstGeom prst="rect">
            <a:avLst/>
          </a:prstGeom>
          <a:noFill/>
          <a:ln w="9525">
            <a:noFill/>
            <a:miter lim="800000"/>
            <a:headEnd/>
            <a:tailEnd/>
          </a:ln>
        </p:spPr>
      </p:pic>
      <p:sp>
        <p:nvSpPr>
          <p:cNvPr id="9" name="Tekstvak 8"/>
          <p:cNvSpPr txBox="1"/>
          <p:nvPr/>
        </p:nvSpPr>
        <p:spPr>
          <a:xfrm>
            <a:off x="350838" y="4195763"/>
            <a:ext cx="8421687" cy="762000"/>
          </a:xfrm>
          <a:prstGeom prst="rect">
            <a:avLst/>
          </a:prstGeom>
          <a:noFill/>
        </p:spPr>
        <p:txBody>
          <a:bodyPr>
            <a:spAutoFit/>
          </a:bodyPr>
          <a:lstStyle/>
          <a:p>
            <a:pPr algn="ctr"/>
            <a:r>
              <a:rPr lang="nl-NL" sz="4400">
                <a:solidFill>
                  <a:srgbClr val="7F7F7F"/>
                </a:solidFill>
                <a:latin typeface="Gill Sans"/>
                <a:ea typeface="Gill Sans"/>
                <a:cs typeface="Gill Sans"/>
              </a:rPr>
              <a:t>Kamerleden en mensenrechten</a:t>
            </a:r>
          </a:p>
        </p:txBody>
      </p:sp>
      <p:sp>
        <p:nvSpPr>
          <p:cNvPr id="10" name="Tekstvak 9"/>
          <p:cNvSpPr txBox="1"/>
          <p:nvPr/>
        </p:nvSpPr>
        <p:spPr>
          <a:xfrm>
            <a:off x="350838" y="4873625"/>
            <a:ext cx="8421687" cy="822325"/>
          </a:xfrm>
          <a:prstGeom prst="rect">
            <a:avLst/>
          </a:prstGeom>
          <a:noFill/>
        </p:spPr>
        <p:txBody>
          <a:bodyPr>
            <a:spAutoFit/>
          </a:bodyPr>
          <a:lstStyle/>
          <a:p>
            <a:pPr algn="ctr"/>
            <a:r>
              <a:rPr lang="nl-NL" sz="2400">
                <a:solidFill>
                  <a:srgbClr val="7F7F7F"/>
                </a:solidFill>
                <a:latin typeface="Gill Sans"/>
                <a:ea typeface="Gill Sans"/>
                <a:cs typeface="Gill Sans"/>
              </a:rPr>
              <a:t>Jaarcongres VVR</a:t>
            </a:r>
          </a:p>
          <a:p>
            <a:pPr algn="ctr"/>
            <a:r>
              <a:rPr lang="nl-NL" sz="2400">
                <a:solidFill>
                  <a:srgbClr val="7F7F7F"/>
                </a:solidFill>
                <a:latin typeface="Gill Sans"/>
                <a:ea typeface="Gill Sans"/>
                <a:cs typeface="Gill Sans"/>
              </a:rPr>
              <a:t>9 oktober 2013</a:t>
            </a:r>
          </a:p>
        </p:txBody>
      </p:sp>
      <p:sp>
        <p:nvSpPr>
          <p:cNvPr id="11" name="Tekstvak 10"/>
          <p:cNvSpPr txBox="1"/>
          <p:nvPr/>
        </p:nvSpPr>
        <p:spPr>
          <a:xfrm>
            <a:off x="350838" y="5721350"/>
            <a:ext cx="8421687" cy="461963"/>
          </a:xfrm>
          <a:prstGeom prst="rect">
            <a:avLst/>
          </a:prstGeom>
          <a:noFill/>
        </p:spPr>
        <p:txBody>
          <a:bodyPr>
            <a:spAutoFit/>
          </a:bodyPr>
          <a:lstStyle/>
          <a:p>
            <a:pPr algn="ctr" fontAlgn="auto">
              <a:spcBef>
                <a:spcPts val="0"/>
              </a:spcBef>
              <a:spcAft>
                <a:spcPts val="0"/>
              </a:spcAft>
              <a:defRPr/>
            </a:pPr>
            <a:r>
              <a:rPr lang="nl-NL" sz="2400" dirty="0">
                <a:solidFill>
                  <a:schemeClr val="bg1">
                    <a:lumMod val="50000"/>
                  </a:schemeClr>
                </a:solidFill>
                <a:latin typeface="Gill Sans Light"/>
                <a:cs typeface="Gill Sans Light"/>
              </a:rPr>
              <a:t>Prof. Barbara Oomen</a:t>
            </a:r>
            <a:endParaRPr lang="nl-NL" sz="2400" dirty="0">
              <a:solidFill>
                <a:schemeClr val="bg1">
                  <a:lumMod val="50000"/>
                </a:schemeClr>
              </a:solidFill>
              <a:latin typeface="Gill Sans Light"/>
              <a:cs typeface="Gill Sans Ligh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1026" descr="C:\Documents and Settings\Barbara Oomen\Mijn documenten\Dropbox\Eleanor with Anya\FW__Beeld_en_Geluid_fragmenten_voor_u\Eleanor leest voor.jpg"/>
          <p:cNvPicPr>
            <a:picLocks noChangeAspect="1" noChangeArrowheads="1"/>
          </p:cNvPicPr>
          <p:nvPr/>
        </p:nvPicPr>
        <p:blipFill>
          <a:blip r:embed="rId2"/>
          <a:srcRect/>
          <a:stretch>
            <a:fillRect/>
          </a:stretch>
        </p:blipFill>
        <p:spPr bwMode="auto">
          <a:xfrm>
            <a:off x="-1584325" y="19050"/>
            <a:ext cx="10728325" cy="683895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3" name="Picture 1037" descr="http://www.annefrankguide.net/en-us/content/udhm.gif"/>
          <p:cNvPicPr>
            <a:picLocks noChangeAspect="1" noChangeArrowheads="1"/>
          </p:cNvPicPr>
          <p:nvPr/>
        </p:nvPicPr>
        <p:blipFill>
          <a:blip r:embed="rId2"/>
          <a:srcRect/>
          <a:stretch>
            <a:fillRect/>
          </a:stretch>
        </p:blipFill>
        <p:spPr bwMode="auto">
          <a:xfrm>
            <a:off x="0" y="768350"/>
            <a:ext cx="2781300" cy="2201863"/>
          </a:xfrm>
          <a:prstGeom prst="rect">
            <a:avLst/>
          </a:prstGeom>
          <a:noFill/>
        </p:spPr>
      </p:pic>
      <p:pic>
        <p:nvPicPr>
          <p:cNvPr id="71682" name="Afbeelding 3" descr="bovenbalkUCRrood.jpg"/>
          <p:cNvPicPr>
            <a:picLocks noChangeAspect="1"/>
          </p:cNvPicPr>
          <p:nvPr/>
        </p:nvPicPr>
        <p:blipFill>
          <a:blip r:embed="rId3"/>
          <a:srcRect r="4144"/>
          <a:stretch>
            <a:fillRect/>
          </a:stretch>
        </p:blipFill>
        <p:spPr bwMode="auto">
          <a:xfrm>
            <a:off x="223838" y="179388"/>
            <a:ext cx="8764587" cy="608012"/>
          </a:xfrm>
          <a:prstGeom prst="rect">
            <a:avLst/>
          </a:prstGeom>
          <a:noFill/>
          <a:ln w="9525">
            <a:noFill/>
            <a:miter lim="800000"/>
            <a:headEnd/>
            <a:tailEnd/>
          </a:ln>
        </p:spPr>
      </p:pic>
      <p:sp>
        <p:nvSpPr>
          <p:cNvPr id="7" name="Tekstvak 6"/>
          <p:cNvSpPr txBox="1"/>
          <p:nvPr/>
        </p:nvSpPr>
        <p:spPr>
          <a:xfrm>
            <a:off x="546100" y="196850"/>
            <a:ext cx="8513763" cy="579438"/>
          </a:xfrm>
          <a:prstGeom prst="rect">
            <a:avLst/>
          </a:prstGeom>
          <a:noFill/>
        </p:spPr>
        <p:txBody>
          <a:bodyPr>
            <a:spAutoFit/>
          </a:bodyPr>
          <a:lstStyle/>
          <a:p>
            <a:r>
              <a:rPr lang="nl-NL" sz="3200">
                <a:solidFill>
                  <a:srgbClr val="7F7F7F"/>
                </a:solidFill>
                <a:latin typeface="Gill Sans"/>
                <a:ea typeface="Gill Sans"/>
                <a:cs typeface="Gill Sans"/>
              </a:rPr>
              <a:t>Eleanor Roosevelt over mensenrechten</a:t>
            </a:r>
          </a:p>
        </p:txBody>
      </p:sp>
      <p:pic>
        <p:nvPicPr>
          <p:cNvPr id="71684" name="Afbeelding 1" descr="onderbalk_UCR.jpg"/>
          <p:cNvPicPr>
            <a:picLocks noChangeAspect="1"/>
          </p:cNvPicPr>
          <p:nvPr/>
        </p:nvPicPr>
        <p:blipFill>
          <a:blip r:embed="rId4"/>
          <a:srcRect/>
          <a:stretch>
            <a:fillRect/>
          </a:stretch>
        </p:blipFill>
        <p:spPr bwMode="auto">
          <a:xfrm>
            <a:off x="0" y="6248400"/>
            <a:ext cx="9144000" cy="609600"/>
          </a:xfrm>
          <a:prstGeom prst="rect">
            <a:avLst/>
          </a:prstGeom>
          <a:noFill/>
          <a:ln w="9525">
            <a:noFill/>
            <a:miter lim="800000"/>
            <a:headEnd/>
            <a:tailEnd/>
          </a:ln>
        </p:spPr>
      </p:pic>
      <p:sp>
        <p:nvSpPr>
          <p:cNvPr id="71685" name="Content Placeholder 4"/>
          <p:cNvSpPr>
            <a:spLocks noGrp="1"/>
          </p:cNvSpPr>
          <p:nvPr>
            <p:ph idx="4294967295"/>
          </p:nvPr>
        </p:nvSpPr>
        <p:spPr>
          <a:xfrm>
            <a:off x="2403475" y="768350"/>
            <a:ext cx="6584950" cy="5480050"/>
          </a:xfrm>
          <a:solidFill>
            <a:schemeClr val="bg1">
              <a:alpha val="50000"/>
            </a:schemeClr>
          </a:solidFill>
        </p:spPr>
        <p:txBody>
          <a:bodyPr/>
          <a:lstStyle/>
          <a:p>
            <a:pPr>
              <a:buFont typeface="Arial" pitchFamily="34" charset="0"/>
              <a:buNone/>
            </a:pPr>
            <a:r>
              <a:rPr lang="nl-NL" sz="2400" smtClean="0"/>
              <a:t>“Where, after all, do universal human rights begin? In small places, close to home - so close and so small that they cannot be seen on any maps of the world. Yet they are the world of the individual person; the neighborhood he lives in; the school or college he attends; the factory, farm, or office where he works. Such are the places where every man, woman, and child seeks equal justice, equal opportunity, equal dignity without discrimination. Unless these rights have meaning there, they have little meaning anywhere. Without concerted citizen action to uphold them close to home, we shall look in vain for progress in the larger world.”</a:t>
            </a:r>
          </a:p>
        </p:txBody>
      </p:sp>
      <p:sp>
        <p:nvSpPr>
          <p:cNvPr id="71686" name="Rectangle 1030"/>
          <p:cNvSpPr>
            <a:spLocks noChangeArrowheads="1"/>
          </p:cNvSpPr>
          <p:nvPr/>
        </p:nvSpPr>
        <p:spPr bwMode="auto">
          <a:xfrm>
            <a:off x="0" y="-46038"/>
            <a:ext cx="9144000" cy="641351"/>
          </a:xfrm>
          <a:prstGeom prst="rect">
            <a:avLst/>
          </a:prstGeom>
          <a:noFill/>
          <a:ln w="9525">
            <a:noFill/>
            <a:miter lim="800000"/>
            <a:headEnd/>
            <a:tailEnd/>
          </a:ln>
          <a:effectLst/>
        </p:spPr>
        <p:txBody>
          <a:bodyPr>
            <a:spAutoFit/>
          </a:bodyPr>
          <a:lstStyle/>
          <a:p>
            <a:endParaRPr lang="nl-NL">
              <a:latin typeface="Calibri" pitchFamily="34" charset="0"/>
            </a:endParaRPr>
          </a:p>
          <a:p>
            <a:pPr lvl="1" eaLnBrk="0" hangingPunct="0"/>
            <a:endParaRPr lang="nl-NL">
              <a:latin typeface="Calibri" pitchFamily="34" charset="0"/>
            </a:endParaRPr>
          </a:p>
        </p:txBody>
      </p:sp>
      <p:sp>
        <p:nvSpPr>
          <p:cNvPr id="71687" name="Rectangle 1031"/>
          <p:cNvSpPr>
            <a:spLocks noChangeArrowheads="1"/>
          </p:cNvSpPr>
          <p:nvPr/>
        </p:nvSpPr>
        <p:spPr bwMode="auto">
          <a:xfrm>
            <a:off x="107950" y="12553950"/>
            <a:ext cx="2295525" cy="0"/>
          </a:xfrm>
          <a:prstGeom prst="rect">
            <a:avLst/>
          </a:prstGeom>
          <a:solidFill>
            <a:srgbClr val="FFFFFF"/>
          </a:solidFill>
          <a:ln w="9525">
            <a:noFill/>
            <a:miter lim="800000"/>
            <a:headEnd/>
            <a:tailEnd/>
          </a:ln>
          <a:effectLst/>
        </p:spPr>
        <p:txBody>
          <a:bodyPr lIns="-88872" tIns="-1594935" rIns="-88872" bIns="-1594935">
            <a:spAutoFit/>
          </a:bodyPr>
          <a:lstStyle/>
          <a:p>
            <a:endParaRPr lang="nl-NL"/>
          </a:p>
        </p:txBody>
      </p:sp>
      <p:sp>
        <p:nvSpPr>
          <p:cNvPr id="71691" name="Rectangle 1035"/>
          <p:cNvSpPr>
            <a:spLocks noChangeArrowheads="1"/>
          </p:cNvSpPr>
          <p:nvPr/>
        </p:nvSpPr>
        <p:spPr bwMode="auto">
          <a:xfrm>
            <a:off x="0" y="950913"/>
            <a:ext cx="9144000" cy="1558925"/>
          </a:xfrm>
          <a:prstGeom prst="rect">
            <a:avLst/>
          </a:prstGeom>
          <a:noFill/>
          <a:ln w="9525">
            <a:noFill/>
            <a:miter lim="800000"/>
            <a:headEnd/>
            <a:tailEnd/>
          </a:ln>
          <a:effectLst/>
        </p:spPr>
        <p:txBody>
          <a:bodyPr lIns="0" tIns="1115661" rIns="0" bIns="0">
            <a:spAutoFit/>
          </a:bodyPr>
          <a:lstStyle/>
          <a:p>
            <a:pPr>
              <a:buFontTx/>
              <a:buAutoNum type="arabicPeriod"/>
            </a:pPr>
            <a:endParaRPr lang="nl-NL" sz="1100">
              <a:latin typeface="Calibri" pitchFamily="34" charset="0"/>
            </a:endParaRPr>
          </a:p>
          <a:p>
            <a:pPr eaLnBrk="0" hangingPunct="0"/>
            <a:endParaRPr lang="nl-NL">
              <a:latin typeface="Calibri" pitchFamily="34" charset="0"/>
            </a:endParaRPr>
          </a:p>
        </p:txBody>
      </p:sp>
      <p:sp>
        <p:nvSpPr>
          <p:cNvPr id="71692" name="Rectangle 1036"/>
          <p:cNvSpPr>
            <a:spLocks noChangeArrowheads="1"/>
          </p:cNvSpPr>
          <p:nvPr/>
        </p:nvSpPr>
        <p:spPr bwMode="auto">
          <a:xfrm>
            <a:off x="0" y="2509838"/>
            <a:ext cx="9144000" cy="549275"/>
          </a:xfrm>
          <a:prstGeom prst="rect">
            <a:avLst/>
          </a:prstGeom>
          <a:noFill/>
          <a:ln w="9525">
            <a:noFill/>
            <a:miter lim="800000"/>
            <a:headEnd/>
            <a:tailEnd/>
          </a:ln>
          <a:effectLst/>
        </p:spPr>
        <p:txBody>
          <a:bodyPr lIns="0" tIns="0" rIns="0" bIns="0">
            <a:spAutoFit/>
          </a:bodyPr>
          <a:lstStyle/>
          <a:p>
            <a:endParaRPr lang="nl-NL">
              <a:latin typeface="Calibri" pitchFamily="34" charset="0"/>
            </a:endParaRPr>
          </a:p>
          <a:p>
            <a:pPr eaLnBrk="0" hangingPunct="0"/>
            <a:endParaRPr lang="nl-NL">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Afbeelding 3" descr="bovenbalkUCRrood.jpg"/>
          <p:cNvPicPr>
            <a:picLocks noChangeAspect="1"/>
          </p:cNvPicPr>
          <p:nvPr/>
        </p:nvPicPr>
        <p:blipFill>
          <a:blip r:embed="rId2"/>
          <a:srcRect r="4144"/>
          <a:stretch>
            <a:fillRect/>
          </a:stretch>
        </p:blipFill>
        <p:spPr bwMode="auto">
          <a:xfrm>
            <a:off x="223838" y="179388"/>
            <a:ext cx="8764587" cy="608012"/>
          </a:xfrm>
          <a:prstGeom prst="rect">
            <a:avLst/>
          </a:prstGeom>
          <a:noFill/>
          <a:ln w="9525">
            <a:noFill/>
            <a:miter lim="800000"/>
            <a:headEnd/>
            <a:tailEnd/>
          </a:ln>
        </p:spPr>
      </p:pic>
      <p:sp>
        <p:nvSpPr>
          <p:cNvPr id="7" name="Tekstvak 6"/>
          <p:cNvSpPr txBox="1"/>
          <p:nvPr/>
        </p:nvSpPr>
        <p:spPr>
          <a:xfrm>
            <a:off x="546100" y="196850"/>
            <a:ext cx="8513763" cy="579438"/>
          </a:xfrm>
          <a:prstGeom prst="rect">
            <a:avLst/>
          </a:prstGeom>
          <a:noFill/>
        </p:spPr>
        <p:txBody>
          <a:bodyPr>
            <a:spAutoFit/>
          </a:bodyPr>
          <a:lstStyle/>
          <a:p>
            <a:r>
              <a:rPr lang="nl-NL" sz="3200">
                <a:solidFill>
                  <a:srgbClr val="7F7F7F"/>
                </a:solidFill>
                <a:latin typeface="Gill Sans"/>
                <a:ea typeface="Gill Sans"/>
                <a:cs typeface="Gill Sans"/>
              </a:rPr>
              <a:t>Art. 90 – 94 Gw</a:t>
            </a:r>
          </a:p>
        </p:txBody>
      </p:sp>
      <p:pic>
        <p:nvPicPr>
          <p:cNvPr id="14339" name="Afbeelding 1" descr="onderbalk_UCR.jpg"/>
          <p:cNvPicPr>
            <a:picLocks noChangeAspect="1"/>
          </p:cNvPicPr>
          <p:nvPr/>
        </p:nvPicPr>
        <p:blipFill>
          <a:blip r:embed="rId3"/>
          <a:srcRect/>
          <a:stretch>
            <a:fillRect/>
          </a:stretch>
        </p:blipFill>
        <p:spPr bwMode="auto">
          <a:xfrm>
            <a:off x="0" y="6248400"/>
            <a:ext cx="9144000" cy="609600"/>
          </a:xfrm>
          <a:prstGeom prst="rect">
            <a:avLst/>
          </a:prstGeom>
          <a:noFill/>
          <a:ln w="9525">
            <a:noFill/>
            <a:miter lim="800000"/>
            <a:headEnd/>
            <a:tailEnd/>
          </a:ln>
        </p:spPr>
      </p:pic>
      <p:sp>
        <p:nvSpPr>
          <p:cNvPr id="14341" name="Text Box 1029"/>
          <p:cNvSpPr txBox="1">
            <a:spLocks noChangeArrowheads="1"/>
          </p:cNvSpPr>
          <p:nvPr/>
        </p:nvSpPr>
        <p:spPr bwMode="auto">
          <a:xfrm>
            <a:off x="223838" y="1162050"/>
            <a:ext cx="8764587" cy="366713"/>
          </a:xfrm>
          <a:prstGeom prst="rect">
            <a:avLst/>
          </a:prstGeom>
          <a:noFill/>
          <a:ln w="9525">
            <a:noFill/>
            <a:miter lim="800000"/>
            <a:headEnd/>
            <a:tailEnd/>
          </a:ln>
          <a:effectLst/>
        </p:spPr>
        <p:txBody>
          <a:bodyPr>
            <a:spAutoFit/>
          </a:bodyPr>
          <a:lstStyle/>
          <a:p>
            <a:pPr>
              <a:spcBef>
                <a:spcPct val="50000"/>
              </a:spcBef>
            </a:pPr>
            <a:endParaRPr lang="nl-NL"/>
          </a:p>
        </p:txBody>
      </p:sp>
      <p:sp>
        <p:nvSpPr>
          <p:cNvPr id="14343" name="Text Box 1031"/>
          <p:cNvSpPr txBox="1">
            <a:spLocks noChangeArrowheads="1"/>
          </p:cNvSpPr>
          <p:nvPr/>
        </p:nvSpPr>
        <p:spPr bwMode="auto">
          <a:xfrm>
            <a:off x="223838" y="776288"/>
            <a:ext cx="8520112" cy="6413500"/>
          </a:xfrm>
          <a:prstGeom prst="rect">
            <a:avLst/>
          </a:prstGeom>
          <a:noFill/>
          <a:ln w="9525">
            <a:noFill/>
            <a:miter lim="800000"/>
            <a:headEnd/>
            <a:tailEnd/>
          </a:ln>
          <a:effectLst/>
        </p:spPr>
        <p:txBody>
          <a:bodyPr>
            <a:spAutoFit/>
          </a:bodyPr>
          <a:lstStyle/>
          <a:p>
            <a:pPr>
              <a:spcBef>
                <a:spcPct val="50000"/>
              </a:spcBef>
            </a:pPr>
            <a:r>
              <a:rPr lang="nl-NL"/>
              <a:t>90. De regering bevordert de ontwikkeling van de internationale rechtsorde.</a:t>
            </a:r>
          </a:p>
          <a:p>
            <a:pPr>
              <a:spcBef>
                <a:spcPct val="50000"/>
              </a:spcBef>
            </a:pPr>
            <a:r>
              <a:rPr lang="nl-NL"/>
              <a:t>91. -1. Het Koninkrijk wordt niet aan verdragen gebonden en deze worden niet opgezegd zonder voorafgaande goedkeuring van de Staten-Generaal. De wet bepaalt de gevallen waarin geen goedkeuring is vereist.</a:t>
            </a:r>
            <a:br>
              <a:rPr lang="nl-NL"/>
            </a:br>
            <a:r>
              <a:rPr lang="nl-NL"/>
              <a:t>-2. De wet bepaalt de wijze waarop de goedkeuring wordt verleend en kan voorzien in stilzwijgende goedkeuring.</a:t>
            </a:r>
            <a:br>
              <a:rPr lang="nl-NL"/>
            </a:br>
            <a:r>
              <a:rPr lang="nl-NL"/>
              <a:t>-3. Indien een verdrag bepalingen bevat welke afwijken van de Grondwet dan wel tot zodanig afwijken noodzaken, kunnen de kamers de goedkeuring alleen verlenen met ten minste twee derden van het aantal uitgebrachte stemmen.</a:t>
            </a:r>
          </a:p>
          <a:p>
            <a:pPr>
              <a:spcBef>
                <a:spcPct val="50000"/>
              </a:spcBef>
            </a:pPr>
            <a:r>
              <a:rPr lang="nl-NL"/>
              <a:t>92. Met inachtneming, zo nodig, van het bepaalde in artikel 91, derde lid, kunnen bij of krachtens verdrag aan volkenrechtelijke organisaties bevoegdheden tot wetgeving, bestuur en rechtspraak worden opgedragen.</a:t>
            </a:r>
          </a:p>
          <a:p>
            <a:pPr>
              <a:spcBef>
                <a:spcPct val="50000"/>
              </a:spcBef>
            </a:pPr>
            <a:r>
              <a:rPr lang="nl-NL"/>
              <a:t>93. Bepalingen van verdragen en van besluiten van volkenrechtelijke organisaties die naar haar ¹ inhoud een ieder kunnen verbinden, hebben verbindende kracht nadat zij zijn bekendgemaakt.</a:t>
            </a:r>
          </a:p>
          <a:p>
            <a:pPr>
              <a:spcBef>
                <a:spcPct val="50000"/>
              </a:spcBef>
            </a:pPr>
            <a:r>
              <a:rPr lang="nl-NL"/>
              <a:t>94. Binnen het Koninkrijk geldende wettelijke voorschriften vinden geen toepassing indien deze toepassing niet verenigbaar is met een ieder verbindende bepalingen van verdragen en van besluiten van volkenrechtelijke organisaties</a:t>
            </a:r>
          </a:p>
          <a:p>
            <a:pPr>
              <a:spcBef>
                <a:spcPct val="50000"/>
              </a:spcBef>
            </a:pPr>
            <a:endParaRPr lang="nl-NL"/>
          </a:p>
          <a:p>
            <a:pPr>
              <a:spcBef>
                <a:spcPct val="50000"/>
              </a:spcBef>
            </a:pPr>
            <a:endParaRPr lang="nl-NL"/>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Afbeelding 3" descr="bovenbalkUCRrood.jpg"/>
          <p:cNvPicPr>
            <a:picLocks noChangeAspect="1"/>
          </p:cNvPicPr>
          <p:nvPr/>
        </p:nvPicPr>
        <p:blipFill>
          <a:blip r:embed="rId2"/>
          <a:srcRect r="4144"/>
          <a:stretch>
            <a:fillRect/>
          </a:stretch>
        </p:blipFill>
        <p:spPr bwMode="auto">
          <a:xfrm>
            <a:off x="223838" y="179388"/>
            <a:ext cx="8764587" cy="608012"/>
          </a:xfrm>
          <a:prstGeom prst="rect">
            <a:avLst/>
          </a:prstGeom>
          <a:noFill/>
          <a:ln w="9525">
            <a:noFill/>
            <a:miter lim="800000"/>
            <a:headEnd/>
            <a:tailEnd/>
          </a:ln>
        </p:spPr>
      </p:pic>
      <p:sp>
        <p:nvSpPr>
          <p:cNvPr id="7" name="Tekstvak 6"/>
          <p:cNvSpPr txBox="1"/>
          <p:nvPr/>
        </p:nvSpPr>
        <p:spPr>
          <a:xfrm>
            <a:off x="546100" y="196850"/>
            <a:ext cx="8513763" cy="579438"/>
          </a:xfrm>
          <a:prstGeom prst="rect">
            <a:avLst/>
          </a:prstGeom>
          <a:noFill/>
        </p:spPr>
        <p:txBody>
          <a:bodyPr>
            <a:spAutoFit/>
          </a:bodyPr>
          <a:lstStyle/>
          <a:p>
            <a:r>
              <a:rPr lang="nl-NL" sz="3200">
                <a:solidFill>
                  <a:srgbClr val="7F7F7F"/>
                </a:solidFill>
                <a:latin typeface="Gill Sans"/>
                <a:ea typeface="Gill Sans"/>
                <a:cs typeface="Gill Sans"/>
              </a:rPr>
              <a:t>Omgang met verdragen in de praktijk</a:t>
            </a:r>
          </a:p>
        </p:txBody>
      </p:sp>
      <p:pic>
        <p:nvPicPr>
          <p:cNvPr id="72708" name="Afbeelding 1" descr="onderbalk_UCR.jpg"/>
          <p:cNvPicPr>
            <a:picLocks noChangeAspect="1"/>
          </p:cNvPicPr>
          <p:nvPr/>
        </p:nvPicPr>
        <p:blipFill>
          <a:blip r:embed="rId3"/>
          <a:srcRect/>
          <a:stretch>
            <a:fillRect/>
          </a:stretch>
        </p:blipFill>
        <p:spPr bwMode="auto">
          <a:xfrm>
            <a:off x="0" y="6248400"/>
            <a:ext cx="9144000" cy="609600"/>
          </a:xfrm>
          <a:prstGeom prst="rect">
            <a:avLst/>
          </a:prstGeom>
          <a:noFill/>
          <a:ln w="9525">
            <a:noFill/>
            <a:miter lim="800000"/>
            <a:headEnd/>
            <a:tailEnd/>
          </a:ln>
        </p:spPr>
      </p:pic>
      <p:sp>
        <p:nvSpPr>
          <p:cNvPr id="72709" name="Text Box 5"/>
          <p:cNvSpPr txBox="1">
            <a:spLocks noChangeArrowheads="1"/>
          </p:cNvSpPr>
          <p:nvPr/>
        </p:nvSpPr>
        <p:spPr bwMode="auto">
          <a:xfrm>
            <a:off x="223838" y="1162050"/>
            <a:ext cx="8764587" cy="366713"/>
          </a:xfrm>
          <a:prstGeom prst="rect">
            <a:avLst/>
          </a:prstGeom>
          <a:noFill/>
          <a:ln w="9525">
            <a:noFill/>
            <a:miter lim="800000"/>
            <a:headEnd/>
            <a:tailEnd/>
          </a:ln>
          <a:effectLst/>
        </p:spPr>
        <p:txBody>
          <a:bodyPr>
            <a:spAutoFit/>
          </a:bodyPr>
          <a:lstStyle/>
          <a:p>
            <a:pPr>
              <a:spcBef>
                <a:spcPct val="50000"/>
              </a:spcBef>
            </a:pPr>
            <a:endParaRPr lang="nl-NL"/>
          </a:p>
        </p:txBody>
      </p:sp>
      <p:pic>
        <p:nvPicPr>
          <p:cNvPr id="72711" name="Picture 7" descr="http://s.s-bol.com/imgbase0/imagebase/large/FC/4/7/4/9/9200000015299474.jpg"/>
          <p:cNvPicPr>
            <a:picLocks noChangeAspect="1" noChangeArrowheads="1"/>
          </p:cNvPicPr>
          <p:nvPr/>
        </p:nvPicPr>
        <p:blipFill>
          <a:blip r:embed="rId4">
            <a:grayscl/>
          </a:blip>
          <a:srcRect/>
          <a:stretch>
            <a:fillRect/>
          </a:stretch>
        </p:blipFill>
        <p:spPr bwMode="auto">
          <a:xfrm>
            <a:off x="223838" y="776288"/>
            <a:ext cx="3611562" cy="5472112"/>
          </a:xfrm>
          <a:prstGeom prst="rect">
            <a:avLst/>
          </a:prstGeom>
          <a:noFill/>
        </p:spPr>
      </p:pic>
      <p:sp>
        <p:nvSpPr>
          <p:cNvPr id="72713" name="Text Box 9"/>
          <p:cNvSpPr txBox="1">
            <a:spLocks noChangeArrowheads="1"/>
          </p:cNvSpPr>
          <p:nvPr/>
        </p:nvSpPr>
        <p:spPr bwMode="auto">
          <a:xfrm>
            <a:off x="4610100" y="1528763"/>
            <a:ext cx="3981450" cy="2282825"/>
          </a:xfrm>
          <a:prstGeom prst="rect">
            <a:avLst/>
          </a:prstGeom>
          <a:noFill/>
          <a:ln w="9525">
            <a:noFill/>
            <a:miter lim="800000"/>
            <a:headEnd/>
            <a:tailEnd/>
          </a:ln>
          <a:effectLst/>
        </p:spPr>
        <p:txBody>
          <a:bodyPr>
            <a:spAutoFit/>
          </a:bodyPr>
          <a:lstStyle/>
          <a:p>
            <a:pPr>
              <a:spcBef>
                <a:spcPct val="50000"/>
              </a:spcBef>
              <a:buFont typeface="Wingdings" pitchFamily="2" charset="2"/>
              <a:buChar char="q"/>
            </a:pPr>
            <a:r>
              <a:rPr lang="nl-NL" sz="2400"/>
              <a:t> IVESCR</a:t>
            </a:r>
          </a:p>
          <a:p>
            <a:pPr>
              <a:spcBef>
                <a:spcPct val="50000"/>
              </a:spcBef>
              <a:buFont typeface="Wingdings" pitchFamily="2" charset="2"/>
              <a:buChar char="q"/>
            </a:pPr>
            <a:r>
              <a:rPr lang="nl-NL" sz="2400"/>
              <a:t> Verdrag inzake huiselijk geweld en geweld tegen vrouwen</a:t>
            </a:r>
          </a:p>
          <a:p>
            <a:pPr>
              <a:spcBef>
                <a:spcPct val="50000"/>
              </a:spcBef>
              <a:buFont typeface="Wingdings" pitchFamily="2" charset="2"/>
              <a:buChar char="q"/>
            </a:pPr>
            <a:r>
              <a:rPr lang="nl-NL" sz="2400"/>
              <a:t> Vrouwenverdrag</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634" name="Object 1026"/>
          <p:cNvGraphicFramePr>
            <a:graphicFrameLocks noChangeAspect="1"/>
          </p:cNvGraphicFramePr>
          <p:nvPr/>
        </p:nvGraphicFramePr>
        <p:xfrm>
          <a:off x="3810000" y="2667000"/>
          <a:ext cx="1524000" cy="1524000"/>
        </p:xfrm>
        <a:graphic>
          <a:graphicData uri="http://schemas.openxmlformats.org/presentationml/2006/ole">
            <p:oleObj spid="_x0000_s69634" name="Bitmapafbeelding" r:id="rId3" imgW="1523810" imgH="1523810" progId="Paint.Picture">
              <p:embed/>
            </p:oleObj>
          </a:graphicData>
        </a:graphic>
      </p:graphicFrame>
      <p:pic>
        <p:nvPicPr>
          <p:cNvPr id="69636" name="Picture 1028" descr="C:\Documents and Settings\Barbara Oomen\Mijn documenten\Dropbox\Eleanor with Anya\FW__Beeld_en_Geluid_fragmenten_voor_u\Eleanor cortege.jpg"/>
          <p:cNvPicPr>
            <a:picLocks noChangeAspect="1" noChangeArrowheads="1"/>
          </p:cNvPicPr>
          <p:nvPr/>
        </p:nvPicPr>
        <p:blipFill>
          <a:blip r:embed="rId4"/>
          <a:srcRect/>
          <a:stretch>
            <a:fillRect/>
          </a:stretch>
        </p:blipFill>
        <p:spPr bwMode="auto">
          <a:xfrm>
            <a:off x="-1236663" y="19050"/>
            <a:ext cx="10380663" cy="6838950"/>
          </a:xfrm>
          <a:prstGeom prst="rect">
            <a:avLst/>
          </a:prstGeom>
          <a:noFill/>
        </p:spPr>
      </p:pic>
    </p:spTree>
  </p:cSld>
  <p:clrMapOvr>
    <a:masterClrMapping/>
  </p:clrMapOvr>
</p:sld>
</file>

<file path=ppt/theme/theme1.xml><?xml version="1.0" encoding="utf-8"?>
<a:theme xmlns:a="http://schemas.openxmlformats.org/drawingml/2006/main" name="UCR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UCR Powerpoint Template</Template>
  <TotalTime>108</TotalTime>
  <Words>219</Words>
  <Application>Microsoft Office PowerPoint</Application>
  <PresentationFormat>Diavoorstelling (4:3)</PresentationFormat>
  <Paragraphs>16</Paragraphs>
  <Slides>6</Slides>
  <Notes>0</Notes>
  <HiddenSlides>0</HiddenSlides>
  <MMClips>0</MMClips>
  <ScaleCrop>false</ScaleCrop>
  <HeadingPairs>
    <vt:vector size="8" baseType="variant">
      <vt:variant>
        <vt:lpstr>Gebruikte lettertypen</vt:lpstr>
      </vt:variant>
      <vt:variant>
        <vt:i4>6</vt:i4>
      </vt:variant>
      <vt:variant>
        <vt:lpstr>Thema</vt:lpstr>
      </vt:variant>
      <vt:variant>
        <vt:i4>1</vt:i4>
      </vt:variant>
      <vt:variant>
        <vt:lpstr>Ingesloten OLE-bronprogramma's</vt:lpstr>
      </vt:variant>
      <vt:variant>
        <vt:i4>1</vt:i4>
      </vt:variant>
      <vt:variant>
        <vt:lpstr>Diatitels</vt:lpstr>
      </vt:variant>
      <vt:variant>
        <vt:i4>6</vt:i4>
      </vt:variant>
    </vt:vector>
  </HeadingPairs>
  <TitlesOfParts>
    <vt:vector size="14" baseType="lpstr">
      <vt:lpstr>Calibri</vt:lpstr>
      <vt:lpstr>Arial</vt:lpstr>
      <vt:lpstr>Gill Sans</vt:lpstr>
      <vt:lpstr>Gill Sans Light</vt:lpstr>
      <vt:lpstr>Times New Roman</vt:lpstr>
      <vt:lpstr>Wingdings</vt:lpstr>
      <vt:lpstr>UCR Powerpoint Template</vt:lpstr>
      <vt:lpstr>Bitmapafbeelding</vt:lpstr>
      <vt:lpstr>Dia 1</vt:lpstr>
      <vt:lpstr>Dia 2</vt:lpstr>
      <vt:lpstr>Dia 3</vt:lpstr>
      <vt:lpstr>Dia 4</vt:lpstr>
      <vt:lpstr>Dia 5</vt:lpstr>
      <vt:lpstr>Dia 6</vt:lpstr>
    </vt:vector>
  </TitlesOfParts>
  <Company>Roosevelt Academy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Oomen, Barbara</dc:creator>
  <cp:lastModifiedBy>Bijleveld</cp:lastModifiedBy>
  <cp:revision>17</cp:revision>
  <dcterms:created xsi:type="dcterms:W3CDTF">2013-08-26T10:06:31Z</dcterms:created>
  <dcterms:modified xsi:type="dcterms:W3CDTF">2013-11-24T14:40:13Z</dcterms:modified>
</cp:coreProperties>
</file>