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8"/>
  </p:notesMasterIdLst>
  <p:sldIdLst>
    <p:sldId id="256" r:id="rId3"/>
    <p:sldId id="257" r:id="rId4"/>
    <p:sldId id="258" r:id="rId5"/>
    <p:sldId id="270" r:id="rId6"/>
    <p:sldId id="269" r:id="rId7"/>
    <p:sldId id="259" r:id="rId8"/>
    <p:sldId id="260" r:id="rId9"/>
    <p:sldId id="271" r:id="rId10"/>
    <p:sldId id="261" r:id="rId11"/>
    <p:sldId id="262" r:id="rId12"/>
    <p:sldId id="263" r:id="rId13"/>
    <p:sldId id="264" r:id="rId14"/>
    <p:sldId id="265" r:id="rId15"/>
    <p:sldId id="266" r:id="rId16"/>
    <p:sldId id="272" r:id="rId17"/>
    <p:sldId id="273" r:id="rId18"/>
    <p:sldId id="274" r:id="rId19"/>
    <p:sldId id="276" r:id="rId20"/>
    <p:sldId id="277" r:id="rId21"/>
    <p:sldId id="282" r:id="rId22"/>
    <p:sldId id="278" r:id="rId23"/>
    <p:sldId id="281" r:id="rId24"/>
    <p:sldId id="280" r:id="rId25"/>
    <p:sldId id="279" r:id="rId26"/>
    <p:sldId id="268" r:id="rId27"/>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Lucida Sans Unicode" pitchFamily="34" charset="0"/>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Lucida Sans Unicode" pitchFamily="34" charset="0"/>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Lucida Sans Unicode" pitchFamily="34" charset="0"/>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Lucida Sans Unicode" pitchFamily="34" charset="0"/>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Lucida Sans Unicode" pitchFamily="34" charset="0"/>
      </a:defRPr>
    </a:lvl5pPr>
    <a:lvl6pPr marL="2286000" algn="l" defTabSz="914400" rtl="0" eaLnBrk="1" latinLnBrk="0" hangingPunct="1">
      <a:defRPr kern="1200">
        <a:solidFill>
          <a:schemeClr val="bg1"/>
        </a:solidFill>
        <a:latin typeface="Arial" charset="0"/>
        <a:ea typeface="+mn-ea"/>
        <a:cs typeface="Lucida Sans Unicode" pitchFamily="34" charset="0"/>
      </a:defRPr>
    </a:lvl6pPr>
    <a:lvl7pPr marL="2743200" algn="l" defTabSz="914400" rtl="0" eaLnBrk="1" latinLnBrk="0" hangingPunct="1">
      <a:defRPr kern="1200">
        <a:solidFill>
          <a:schemeClr val="bg1"/>
        </a:solidFill>
        <a:latin typeface="Arial" charset="0"/>
        <a:ea typeface="+mn-ea"/>
        <a:cs typeface="Lucida Sans Unicode" pitchFamily="34" charset="0"/>
      </a:defRPr>
    </a:lvl7pPr>
    <a:lvl8pPr marL="3200400" algn="l" defTabSz="914400" rtl="0" eaLnBrk="1" latinLnBrk="0" hangingPunct="1">
      <a:defRPr kern="1200">
        <a:solidFill>
          <a:schemeClr val="bg1"/>
        </a:solidFill>
        <a:latin typeface="Arial" charset="0"/>
        <a:ea typeface="+mn-ea"/>
        <a:cs typeface="Lucida Sans Unicode" pitchFamily="34" charset="0"/>
      </a:defRPr>
    </a:lvl8pPr>
    <a:lvl9pPr marL="3657600" algn="l" defTabSz="914400" rtl="0" eaLnBrk="1" latinLnBrk="0" hangingPunct="1">
      <a:defRPr kern="1200">
        <a:solidFill>
          <a:schemeClr val="bg1"/>
        </a:solidFill>
        <a:latin typeface="Arial" charset="0"/>
        <a:ea typeface="+mn-ea"/>
        <a:cs typeface="Lucida Sans Unicode"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40" d="100"/>
          <a:sy n="40" d="100"/>
        </p:scale>
        <p:origin x="-720"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howGuides="1">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nl-NL"/>
          </a:p>
        </p:txBody>
      </p:sp>
      <p:sp>
        <p:nvSpPr>
          <p:cNvPr id="307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nl-NL"/>
          </a:p>
        </p:txBody>
      </p:sp>
      <p:sp>
        <p:nvSpPr>
          <p:cNvPr id="3075" name="AutoShape 3"/>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nl-NL"/>
          </a:p>
        </p:txBody>
      </p:sp>
      <p:sp>
        <p:nvSpPr>
          <p:cNvPr id="3076" name="AutoShape 4"/>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nl-NL"/>
          </a:p>
        </p:txBody>
      </p:sp>
      <p:sp>
        <p:nvSpPr>
          <p:cNvPr id="3077" name="Rectangle 5"/>
          <p:cNvSpPr>
            <a:spLocks noGrp="1" noChangeArrowheads="1"/>
          </p:cNvSpPr>
          <p:nvPr>
            <p:ph type="hdr"/>
          </p:nvPr>
        </p:nvSpPr>
        <p:spPr bwMode="auto">
          <a:xfrm>
            <a:off x="0" y="0"/>
            <a:ext cx="2965450" cy="4508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stStyle>
          <a:p>
            <a:endParaRPr lang="nl-NL"/>
          </a:p>
        </p:txBody>
      </p:sp>
      <p:sp>
        <p:nvSpPr>
          <p:cNvPr id="3078" name="Rectangle 6"/>
          <p:cNvSpPr>
            <a:spLocks noGrp="1" noChangeArrowheads="1"/>
          </p:cNvSpPr>
          <p:nvPr>
            <p:ph type="dt"/>
          </p:nvPr>
        </p:nvSpPr>
        <p:spPr bwMode="auto">
          <a:xfrm>
            <a:off x="3884613" y="0"/>
            <a:ext cx="2965450" cy="4508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stStyle>
          <a:p>
            <a:endParaRPr lang="nl-NL"/>
          </a:p>
        </p:txBody>
      </p:sp>
      <p:sp>
        <p:nvSpPr>
          <p:cNvPr id="3079" name="Rectangle 7"/>
          <p:cNvSpPr>
            <a:spLocks noGrp="1" noChangeArrowheads="1"/>
          </p:cNvSpPr>
          <p:nvPr>
            <p:ph type="sldImg"/>
          </p:nvPr>
        </p:nvSpPr>
        <p:spPr bwMode="auto">
          <a:xfrm>
            <a:off x="1143000" y="685800"/>
            <a:ext cx="4565650" cy="3422650"/>
          </a:xfrm>
          <a:prstGeom prst="rect">
            <a:avLst/>
          </a:prstGeom>
          <a:solidFill>
            <a:srgbClr val="FFFFFF"/>
          </a:solidFill>
          <a:ln w="9360">
            <a:solidFill>
              <a:srgbClr val="000000"/>
            </a:solidFill>
            <a:miter lim="800000"/>
            <a:headEnd/>
            <a:tailEnd/>
          </a:ln>
          <a:effectLst/>
        </p:spPr>
      </p:sp>
      <p:sp>
        <p:nvSpPr>
          <p:cNvPr id="3080" name="Rectangle 8"/>
          <p:cNvSpPr>
            <a:spLocks noGrp="1" noChangeArrowheads="1"/>
          </p:cNvSpPr>
          <p:nvPr>
            <p:ph type="body"/>
          </p:nvPr>
        </p:nvSpPr>
        <p:spPr bwMode="auto">
          <a:xfrm>
            <a:off x="685800" y="4343400"/>
            <a:ext cx="5480050" cy="41084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nl-NL" smtClean="0"/>
          </a:p>
        </p:txBody>
      </p:sp>
      <p:sp>
        <p:nvSpPr>
          <p:cNvPr id="3081" name="Rectangle 9"/>
          <p:cNvSpPr>
            <a:spLocks noGrp="1" noChangeArrowheads="1"/>
          </p:cNvSpPr>
          <p:nvPr>
            <p:ph type="ftr"/>
          </p:nvPr>
        </p:nvSpPr>
        <p:spPr bwMode="auto">
          <a:xfrm>
            <a:off x="0" y="8685213"/>
            <a:ext cx="2965450" cy="450850"/>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stStyle>
          <a:p>
            <a:endParaRPr lang="nl-NL"/>
          </a:p>
        </p:txBody>
      </p:sp>
      <p:sp>
        <p:nvSpPr>
          <p:cNvPr id="3082" name="Rectangle 10"/>
          <p:cNvSpPr>
            <a:spLocks noGrp="1" noChangeArrowheads="1"/>
          </p:cNvSpPr>
          <p:nvPr>
            <p:ph type="sldNum"/>
          </p:nvPr>
        </p:nvSpPr>
        <p:spPr bwMode="auto">
          <a:xfrm>
            <a:off x="3884613" y="8685213"/>
            <a:ext cx="2965450" cy="450850"/>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stStyle>
          <a:p>
            <a:fld id="{03A2375F-8880-4A2E-8914-F81413A74FC6}" type="slidenum">
              <a:rPr lang="nl-NL"/>
              <a:pPr/>
              <a:t>‹nr.›</a:t>
            </a:fld>
            <a:endParaRPr lang="nl-NL"/>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249DB933-F2DD-4828-8ECE-672BA40BFDA6}" type="slidenum">
              <a:rPr lang="nl-NL"/>
              <a:pPr/>
              <a:t>1</a:t>
            </a:fld>
            <a:endParaRPr lang="nl-NL"/>
          </a:p>
        </p:txBody>
      </p:sp>
      <p:sp>
        <p:nvSpPr>
          <p:cNvPr id="17409"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p:spPr>
        <p:txBody>
          <a:bodyPr wrap="none" anchor="ctr"/>
          <a:lstStyle/>
          <a:p>
            <a:endParaRPr lang="nl-NL"/>
          </a:p>
        </p:txBody>
      </p:sp>
      <p:sp>
        <p:nvSpPr>
          <p:cNvPr id="17410" name="Rectangle 2"/>
          <p:cNvSpPr txBox="1">
            <a:spLocks noChangeArrowheads="1"/>
          </p:cNvSpPr>
          <p:nvPr>
            <p:ph type="body"/>
          </p:nvPr>
        </p:nvSpPr>
        <p:spPr bwMode="auto">
          <a:xfrm>
            <a:off x="685800" y="4343400"/>
            <a:ext cx="5481638" cy="4203700"/>
          </a:xfrm>
          <a:prstGeom prst="rect">
            <a:avLst/>
          </a:prstGeom>
          <a:noFill/>
          <a:ln>
            <a:round/>
            <a:headEnd/>
            <a:tailEnd/>
          </a:ln>
        </p:spPr>
        <p:txBody>
          <a:bodyPr wrap="none" anchor="ctr"/>
          <a:lstStyle/>
          <a:p>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267C3BF6-2DAC-4A01-9177-C030C93EE336}" type="slidenum">
              <a:rPr lang="nl-NL"/>
              <a:pPr/>
              <a:t>10</a:t>
            </a:fld>
            <a:endParaRPr lang="nl-NL"/>
          </a:p>
        </p:txBody>
      </p:sp>
      <p:sp>
        <p:nvSpPr>
          <p:cNvPr id="23553" name="Rectangle 1"/>
          <p:cNvSpPr txBox="1">
            <a:spLocks noChangeArrowheads="1"/>
          </p:cNvSpPr>
          <p:nvPr>
            <p:ph type="sldImg"/>
          </p:nvPr>
        </p:nvSpPr>
        <p:spPr bwMode="auto">
          <a:xfrm>
            <a:off x="1143000" y="685800"/>
            <a:ext cx="4567238" cy="3424238"/>
          </a:xfrm>
          <a:prstGeom prst="rect">
            <a:avLst/>
          </a:prstGeom>
          <a:solidFill>
            <a:srgbClr val="FFFFFF"/>
          </a:solidFill>
          <a:ln>
            <a:solidFill>
              <a:srgbClr val="000000"/>
            </a:solidFill>
            <a:miter lim="800000"/>
            <a:headEnd/>
            <a:tailEnd/>
          </a:ln>
        </p:spPr>
      </p:sp>
      <p:sp>
        <p:nvSpPr>
          <p:cNvPr id="23554" name="Rectangle 2"/>
          <p:cNvSpPr txBox="1">
            <a:spLocks noChangeArrowheads="1"/>
          </p:cNvSpPr>
          <p:nvPr>
            <p:ph type="body" idx="1"/>
          </p:nvPr>
        </p:nvSpPr>
        <p:spPr bwMode="auto">
          <a:xfrm>
            <a:off x="685800" y="4343400"/>
            <a:ext cx="5481638" cy="4114800"/>
          </a:xfrm>
          <a:prstGeom prst="rect">
            <a:avLst/>
          </a:prstGeom>
          <a:noFill/>
          <a:ln>
            <a:round/>
            <a:headEnd/>
            <a:tailEnd/>
          </a:ln>
        </p:spPr>
        <p:txBody>
          <a:bodyPr wrap="none" anchor="ctr"/>
          <a:lstStyle/>
          <a:p>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5CF058FB-41FB-410A-9F09-6FB9C01ACBE7}" type="slidenum">
              <a:rPr lang="nl-NL"/>
              <a:pPr/>
              <a:t>11</a:t>
            </a:fld>
            <a:endParaRPr lang="nl-NL"/>
          </a:p>
        </p:txBody>
      </p:sp>
      <p:sp>
        <p:nvSpPr>
          <p:cNvPr id="24577" name="Rectangle 1"/>
          <p:cNvSpPr txBox="1">
            <a:spLocks noChangeArrowheads="1"/>
          </p:cNvSpPr>
          <p:nvPr>
            <p:ph type="sldImg"/>
          </p:nvPr>
        </p:nvSpPr>
        <p:spPr bwMode="auto">
          <a:xfrm>
            <a:off x="1143000" y="685800"/>
            <a:ext cx="4567238" cy="3424238"/>
          </a:xfrm>
          <a:prstGeom prst="rect">
            <a:avLst/>
          </a:prstGeom>
          <a:solidFill>
            <a:srgbClr val="FFFFFF"/>
          </a:solidFill>
          <a:ln>
            <a:solidFill>
              <a:srgbClr val="000000"/>
            </a:solidFill>
            <a:miter lim="800000"/>
            <a:headEnd/>
            <a:tailEnd/>
          </a:ln>
        </p:spPr>
      </p:sp>
      <p:sp>
        <p:nvSpPr>
          <p:cNvPr id="24578" name="Text Box 2"/>
          <p:cNvSpPr txBox="1">
            <a:spLocks noChangeArrowheads="1"/>
          </p:cNvSpPr>
          <p:nvPr>
            <p:ph type="body" idx="1"/>
          </p:nvPr>
        </p:nvSpPr>
        <p:spPr bwMode="auto">
          <a:xfrm>
            <a:off x="685800" y="4343400"/>
            <a:ext cx="5481638" cy="4114800"/>
          </a:xfrm>
          <a:prstGeom prst="rect">
            <a:avLst/>
          </a:prstGeom>
          <a:noFill/>
          <a:ln>
            <a:round/>
            <a:headEnd/>
            <a:tailEnd/>
          </a:ln>
        </p:spPr>
        <p:txBody>
          <a:bodyPr lIns="90000" tIns="46800" rIns="90000" bIns="46800"/>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Grondslag: Amnesty International</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Rechtsbeginsel: Aart Hendriks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CF7619C9-0A00-4054-992B-1052E382FA99}" type="slidenum">
              <a:rPr lang="nl-NL"/>
              <a:pPr/>
              <a:t>12</a:t>
            </a:fld>
            <a:endParaRPr lang="nl-NL"/>
          </a:p>
        </p:txBody>
      </p:sp>
      <p:sp>
        <p:nvSpPr>
          <p:cNvPr id="25601" name="Rectangle 1"/>
          <p:cNvSpPr txBox="1">
            <a:spLocks noChangeArrowheads="1"/>
          </p:cNvSpPr>
          <p:nvPr>
            <p:ph type="sldImg"/>
          </p:nvPr>
        </p:nvSpPr>
        <p:spPr bwMode="auto">
          <a:xfrm>
            <a:off x="1143000" y="685800"/>
            <a:ext cx="4567238" cy="3424238"/>
          </a:xfrm>
          <a:prstGeom prst="rect">
            <a:avLst/>
          </a:prstGeom>
          <a:solidFill>
            <a:srgbClr val="FFFFFF"/>
          </a:solidFill>
          <a:ln>
            <a:solidFill>
              <a:srgbClr val="000000"/>
            </a:solidFill>
            <a:miter lim="800000"/>
            <a:headEnd/>
            <a:tailEnd/>
          </a:ln>
        </p:spPr>
      </p:sp>
      <p:sp>
        <p:nvSpPr>
          <p:cNvPr id="25602" name="Rectangle 2"/>
          <p:cNvSpPr txBox="1">
            <a:spLocks noChangeArrowheads="1"/>
          </p:cNvSpPr>
          <p:nvPr>
            <p:ph type="body" idx="1"/>
          </p:nvPr>
        </p:nvSpPr>
        <p:spPr bwMode="auto">
          <a:xfrm>
            <a:off x="685800" y="4343400"/>
            <a:ext cx="5481638" cy="4114800"/>
          </a:xfrm>
          <a:prstGeom prst="rect">
            <a:avLst/>
          </a:prstGeom>
          <a:noFill/>
          <a:ln>
            <a:round/>
            <a:headEnd/>
            <a:tailEnd/>
          </a:ln>
        </p:spPr>
        <p:txBody>
          <a:bodyPr wrap="none" anchor="ctr"/>
          <a:lstStyle/>
          <a:p>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D970FA37-B690-4442-A261-1DC1D752045F}" type="slidenum">
              <a:rPr lang="nl-NL"/>
              <a:pPr/>
              <a:t>13</a:t>
            </a:fld>
            <a:endParaRPr lang="nl-NL"/>
          </a:p>
        </p:txBody>
      </p:sp>
      <p:sp>
        <p:nvSpPr>
          <p:cNvPr id="26625" name="Rectangle 1"/>
          <p:cNvSpPr txBox="1">
            <a:spLocks noChangeArrowheads="1"/>
          </p:cNvSpPr>
          <p:nvPr>
            <p:ph type="sldImg"/>
          </p:nvPr>
        </p:nvSpPr>
        <p:spPr bwMode="auto">
          <a:xfrm>
            <a:off x="1143000" y="685800"/>
            <a:ext cx="4567238" cy="3424238"/>
          </a:xfrm>
          <a:prstGeom prst="rect">
            <a:avLst/>
          </a:prstGeom>
          <a:solidFill>
            <a:srgbClr val="FFFFFF"/>
          </a:solidFill>
          <a:ln>
            <a:solidFill>
              <a:srgbClr val="000000"/>
            </a:solidFill>
            <a:miter lim="800000"/>
            <a:headEnd/>
            <a:tailEnd/>
          </a:ln>
        </p:spPr>
      </p:sp>
      <p:sp>
        <p:nvSpPr>
          <p:cNvPr id="26626" name="Rectangle 2"/>
          <p:cNvSpPr txBox="1">
            <a:spLocks noChangeArrowheads="1"/>
          </p:cNvSpPr>
          <p:nvPr>
            <p:ph type="body" idx="1"/>
          </p:nvPr>
        </p:nvSpPr>
        <p:spPr bwMode="auto">
          <a:xfrm>
            <a:off x="685800" y="4343400"/>
            <a:ext cx="5481638" cy="4114800"/>
          </a:xfrm>
          <a:prstGeom prst="rect">
            <a:avLst/>
          </a:prstGeom>
          <a:noFill/>
          <a:ln>
            <a:round/>
            <a:headEnd/>
            <a:tailEnd/>
          </a:ln>
        </p:spPr>
        <p:txBody>
          <a:bodyPr wrap="none" anchor="ctr"/>
          <a:lstStyle/>
          <a:p>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2754ABFD-CFB8-4E28-9253-899997E4CE05}" type="slidenum">
              <a:rPr lang="nl-NL"/>
              <a:pPr/>
              <a:t>14</a:t>
            </a:fld>
            <a:endParaRPr lang="nl-NL"/>
          </a:p>
        </p:txBody>
      </p:sp>
      <p:sp>
        <p:nvSpPr>
          <p:cNvPr id="27649" name="Rectangle 1"/>
          <p:cNvSpPr txBox="1">
            <a:spLocks noChangeArrowheads="1"/>
          </p:cNvSpPr>
          <p:nvPr>
            <p:ph type="sldImg"/>
          </p:nvPr>
        </p:nvSpPr>
        <p:spPr bwMode="auto">
          <a:xfrm>
            <a:off x="1143000" y="685800"/>
            <a:ext cx="4567238" cy="3424238"/>
          </a:xfrm>
          <a:prstGeom prst="rect">
            <a:avLst/>
          </a:prstGeom>
          <a:solidFill>
            <a:srgbClr val="FFFFFF"/>
          </a:solidFill>
          <a:ln>
            <a:solidFill>
              <a:srgbClr val="000000"/>
            </a:solidFill>
            <a:miter lim="800000"/>
            <a:headEnd/>
            <a:tailEnd/>
          </a:ln>
        </p:spPr>
      </p:sp>
      <p:sp>
        <p:nvSpPr>
          <p:cNvPr id="27650" name="Rectangle 2"/>
          <p:cNvSpPr txBox="1">
            <a:spLocks noChangeArrowheads="1"/>
          </p:cNvSpPr>
          <p:nvPr>
            <p:ph type="body" idx="1"/>
          </p:nvPr>
        </p:nvSpPr>
        <p:spPr bwMode="auto">
          <a:xfrm>
            <a:off x="685800" y="4343400"/>
            <a:ext cx="5481638" cy="4114800"/>
          </a:xfrm>
          <a:prstGeom prst="rect">
            <a:avLst/>
          </a:prstGeom>
          <a:noFill/>
          <a:ln>
            <a:round/>
            <a:headEnd/>
            <a:tailEnd/>
          </a:ln>
        </p:spPr>
        <p:txBody>
          <a:bodyPr wrap="none" anchor="ctr"/>
          <a:lstStyle/>
          <a:p>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93C008C1-4272-40D2-9B3D-1E9999A8EAC7}" type="slidenum">
              <a:rPr lang="nl-NL"/>
              <a:pPr/>
              <a:t>15</a:t>
            </a:fld>
            <a:endParaRPr lang="nl-NL"/>
          </a:p>
        </p:txBody>
      </p:sp>
      <p:sp>
        <p:nvSpPr>
          <p:cNvPr id="37890" name="Rectangle 2"/>
          <p:cNvSpPr>
            <a:spLocks noGrp="1" noChangeArrowheads="1" noTextEdit="1"/>
          </p:cNvSpPr>
          <p:nvPr>
            <p:ph type="sldImg"/>
          </p:nvPr>
        </p:nvSpPr>
        <p:spPr>
          <a:xfrm>
            <a:off x="1144588" y="685800"/>
            <a:ext cx="4562475" cy="3422650"/>
          </a:xfrm>
          <a:ln/>
        </p:spPr>
      </p:sp>
      <p:sp>
        <p:nvSpPr>
          <p:cNvPr id="37891" name="Rectangle 3"/>
          <p:cNvSpPr>
            <a:spLocks noGrp="1" noChangeArrowheads="1"/>
          </p:cNvSpPr>
          <p:nvPr>
            <p:ph type="body" idx="1"/>
          </p:nvPr>
        </p:nvSpPr>
        <p:spPr/>
        <p:txBody>
          <a:bodyPr/>
          <a:lstStyle/>
          <a:p>
            <a:r>
              <a:rPr lang="nl-NL"/>
              <a:t>GR 14 ICESCR</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C74AC17C-A408-4880-96F3-F9E0618AA0BF}" type="slidenum">
              <a:rPr lang="nl-NL"/>
              <a:pPr/>
              <a:t>16</a:t>
            </a:fld>
            <a:endParaRPr lang="nl-NL"/>
          </a:p>
        </p:txBody>
      </p:sp>
      <p:sp>
        <p:nvSpPr>
          <p:cNvPr id="39938" name="Rectangle 2"/>
          <p:cNvSpPr>
            <a:spLocks noGrp="1" noChangeArrowheads="1" noTextEdit="1"/>
          </p:cNvSpPr>
          <p:nvPr>
            <p:ph type="sldImg"/>
          </p:nvPr>
        </p:nvSpPr>
        <p:spPr>
          <a:xfrm>
            <a:off x="1144588" y="685800"/>
            <a:ext cx="4562475" cy="3422650"/>
          </a:xfrm>
          <a:ln/>
        </p:spPr>
      </p:sp>
      <p:sp>
        <p:nvSpPr>
          <p:cNvPr id="39939" name="Rectangle 3"/>
          <p:cNvSpPr>
            <a:spLocks noGrp="1" noChangeArrowheads="1"/>
          </p:cNvSpPr>
          <p:nvPr>
            <p:ph type="body" idx="1"/>
          </p:nvPr>
        </p:nvSpPr>
        <p:spPr/>
        <p:txBody>
          <a:bodyPr/>
          <a:lstStyle/>
          <a:p>
            <a:r>
              <a:rPr lang="nl-NL"/>
              <a:t>IPPF Charter on Sexual and reproductive Rights art 7</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4E24DBAE-C106-44AC-98DD-77E1113D54A1}" type="slidenum">
              <a:rPr lang="nl-NL"/>
              <a:pPr/>
              <a:t>17</a:t>
            </a:fld>
            <a:endParaRPr lang="nl-NL"/>
          </a:p>
        </p:txBody>
      </p:sp>
      <p:sp>
        <p:nvSpPr>
          <p:cNvPr id="41986" name="Rectangle 2"/>
          <p:cNvSpPr>
            <a:spLocks noGrp="1" noChangeArrowheads="1" noTextEdit="1"/>
          </p:cNvSpPr>
          <p:nvPr>
            <p:ph type="sldImg"/>
          </p:nvPr>
        </p:nvSpPr>
        <p:spPr>
          <a:xfrm>
            <a:off x="1144588" y="685800"/>
            <a:ext cx="4562475" cy="3422650"/>
          </a:xfrm>
          <a:ln/>
        </p:spPr>
      </p:sp>
      <p:sp>
        <p:nvSpPr>
          <p:cNvPr id="41987" name="Rectangle 3"/>
          <p:cNvSpPr>
            <a:spLocks noGrp="1" noChangeArrowheads="1"/>
          </p:cNvSpPr>
          <p:nvPr>
            <p:ph type="body" idx="1"/>
          </p:nvPr>
        </p:nvSpPr>
        <p:spPr/>
        <p:txBody>
          <a:bodyPr/>
          <a:lstStyle/>
          <a:p>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828AB881-456B-4792-A71E-12E832B30D2E}" type="slidenum">
              <a:rPr lang="nl-NL"/>
              <a:pPr/>
              <a:t>18</a:t>
            </a:fld>
            <a:endParaRPr lang="nl-NL"/>
          </a:p>
        </p:txBody>
      </p:sp>
      <p:sp>
        <p:nvSpPr>
          <p:cNvPr id="46082" name="Rectangle 2"/>
          <p:cNvSpPr>
            <a:spLocks noGrp="1" noChangeArrowheads="1" noTextEdit="1"/>
          </p:cNvSpPr>
          <p:nvPr>
            <p:ph type="sldImg"/>
          </p:nvPr>
        </p:nvSpPr>
        <p:spPr>
          <a:xfrm>
            <a:off x="1144588" y="685800"/>
            <a:ext cx="4562475" cy="3422650"/>
          </a:xfrm>
          <a:ln/>
        </p:spPr>
      </p:sp>
      <p:sp>
        <p:nvSpPr>
          <p:cNvPr id="46083" name="Rectangle 3"/>
          <p:cNvSpPr>
            <a:spLocks noGrp="1" noChangeArrowheads="1"/>
          </p:cNvSpPr>
          <p:nvPr>
            <p:ph type="body" idx="1"/>
          </p:nvPr>
        </p:nvSpPr>
        <p:spPr/>
        <p:txBody>
          <a:bodyPr/>
          <a:lstStyle/>
          <a:p>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50E4174F-003C-4394-BFA5-5356044526BB}" type="slidenum">
              <a:rPr lang="nl-NL"/>
              <a:pPr/>
              <a:t>19</a:t>
            </a:fld>
            <a:endParaRPr lang="nl-NL"/>
          </a:p>
        </p:txBody>
      </p:sp>
      <p:sp>
        <p:nvSpPr>
          <p:cNvPr id="48130" name="Rectangle 2"/>
          <p:cNvSpPr>
            <a:spLocks noGrp="1" noChangeArrowheads="1" noTextEdit="1"/>
          </p:cNvSpPr>
          <p:nvPr>
            <p:ph type="sldImg"/>
          </p:nvPr>
        </p:nvSpPr>
        <p:spPr>
          <a:xfrm>
            <a:off x="1144588" y="685800"/>
            <a:ext cx="4562475" cy="3422650"/>
          </a:xfrm>
          <a:ln/>
        </p:spPr>
      </p:sp>
      <p:sp>
        <p:nvSpPr>
          <p:cNvPr id="48131" name="Rectangle 3"/>
          <p:cNvSpPr>
            <a:spLocks noGrp="1" noChangeArrowheads="1"/>
          </p:cNvSpPr>
          <p:nvPr>
            <p:ph type="body" idx="1"/>
          </p:nvPr>
        </p:nvSpPr>
        <p:spPr/>
        <p:txBody>
          <a:bodyPr/>
          <a:lstStyle/>
          <a:p>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BE1488E1-8FEF-4251-A7BE-72D4826ECD71}" type="slidenum">
              <a:rPr lang="nl-NL"/>
              <a:pPr/>
              <a:t>2</a:t>
            </a:fld>
            <a:endParaRPr lang="nl-NL"/>
          </a:p>
        </p:txBody>
      </p:sp>
      <p:sp>
        <p:nvSpPr>
          <p:cNvPr id="18433" name="Rectangle 1"/>
          <p:cNvSpPr txBox="1">
            <a:spLocks noChangeArrowheads="1"/>
          </p:cNvSpPr>
          <p:nvPr>
            <p:ph type="sldImg"/>
          </p:nvPr>
        </p:nvSpPr>
        <p:spPr bwMode="auto">
          <a:xfrm>
            <a:off x="1143000" y="685800"/>
            <a:ext cx="4567238" cy="3424238"/>
          </a:xfrm>
          <a:prstGeom prst="rect">
            <a:avLst/>
          </a:prstGeom>
          <a:solidFill>
            <a:srgbClr val="FFFFFF"/>
          </a:solidFill>
          <a:ln>
            <a:solidFill>
              <a:srgbClr val="000000"/>
            </a:solidFill>
            <a:miter lim="800000"/>
            <a:headEnd/>
            <a:tailEnd/>
          </a:ln>
        </p:spPr>
      </p:sp>
      <p:sp>
        <p:nvSpPr>
          <p:cNvPr id="18434" name="Rectangle 2"/>
          <p:cNvSpPr txBox="1">
            <a:spLocks noChangeArrowheads="1"/>
          </p:cNvSpPr>
          <p:nvPr>
            <p:ph type="body" idx="1"/>
          </p:nvPr>
        </p:nvSpPr>
        <p:spPr bwMode="auto">
          <a:xfrm>
            <a:off x="685800" y="4343400"/>
            <a:ext cx="5481638" cy="4114800"/>
          </a:xfrm>
          <a:prstGeom prst="rect">
            <a:avLst/>
          </a:prstGeom>
          <a:noFill/>
          <a:ln>
            <a:round/>
            <a:headEnd/>
            <a:tailEnd/>
          </a:ln>
        </p:spPr>
        <p:txBody>
          <a:bodyPr wrap="none" anchor="ctr"/>
          <a:lstStyle/>
          <a:p>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A4B743D6-FBAC-4DF8-B862-435E4052DA77}" type="slidenum">
              <a:rPr lang="nl-NL"/>
              <a:pPr/>
              <a:t>20</a:t>
            </a:fld>
            <a:endParaRPr lang="nl-NL"/>
          </a:p>
        </p:txBody>
      </p:sp>
      <p:sp>
        <p:nvSpPr>
          <p:cNvPr id="58370" name="Rectangle 2"/>
          <p:cNvSpPr>
            <a:spLocks noGrp="1" noChangeArrowheads="1" noTextEdit="1"/>
          </p:cNvSpPr>
          <p:nvPr>
            <p:ph type="sldImg"/>
          </p:nvPr>
        </p:nvSpPr>
        <p:spPr>
          <a:xfrm>
            <a:off x="1144588" y="685800"/>
            <a:ext cx="4562475" cy="3422650"/>
          </a:xfrm>
          <a:ln/>
        </p:spPr>
      </p:sp>
      <p:sp>
        <p:nvSpPr>
          <p:cNvPr id="58371" name="Rectangle 3"/>
          <p:cNvSpPr>
            <a:spLocks noGrp="1" noChangeArrowheads="1"/>
          </p:cNvSpPr>
          <p:nvPr>
            <p:ph type="body" idx="1"/>
          </p:nvPr>
        </p:nvSpPr>
        <p:spPr/>
        <p:txBody>
          <a:bodyPr/>
          <a:lstStyle/>
          <a:p>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B53E249B-6D1D-45F2-B0B0-90B0C963F711}" type="slidenum">
              <a:rPr lang="nl-NL"/>
              <a:pPr/>
              <a:t>21</a:t>
            </a:fld>
            <a:endParaRPr lang="nl-NL"/>
          </a:p>
        </p:txBody>
      </p:sp>
      <p:sp>
        <p:nvSpPr>
          <p:cNvPr id="50178" name="Rectangle 2"/>
          <p:cNvSpPr>
            <a:spLocks noGrp="1" noChangeArrowheads="1" noTextEdit="1"/>
          </p:cNvSpPr>
          <p:nvPr>
            <p:ph type="sldImg"/>
          </p:nvPr>
        </p:nvSpPr>
        <p:spPr>
          <a:xfrm>
            <a:off x="1144588" y="685800"/>
            <a:ext cx="4562475" cy="3422650"/>
          </a:xfrm>
          <a:ln/>
        </p:spPr>
      </p:sp>
      <p:sp>
        <p:nvSpPr>
          <p:cNvPr id="50179" name="Rectangle 3"/>
          <p:cNvSpPr>
            <a:spLocks noGrp="1" noChangeArrowheads="1"/>
          </p:cNvSpPr>
          <p:nvPr>
            <p:ph type="body" idx="1"/>
          </p:nvPr>
        </p:nvSpPr>
        <p:spPr/>
        <p:txBody>
          <a:bodyPr/>
          <a:lstStyle/>
          <a:p>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3225B409-9D65-4B57-8B7B-BE077AB2C869}" type="slidenum">
              <a:rPr lang="nl-NL"/>
              <a:pPr/>
              <a:t>22</a:t>
            </a:fld>
            <a:endParaRPr lang="nl-NL"/>
          </a:p>
        </p:txBody>
      </p:sp>
      <p:sp>
        <p:nvSpPr>
          <p:cNvPr id="56322" name="Rectangle 2"/>
          <p:cNvSpPr>
            <a:spLocks noGrp="1" noChangeArrowheads="1" noTextEdit="1"/>
          </p:cNvSpPr>
          <p:nvPr>
            <p:ph type="sldImg"/>
          </p:nvPr>
        </p:nvSpPr>
        <p:spPr>
          <a:xfrm>
            <a:off x="1144588" y="685800"/>
            <a:ext cx="4562475" cy="3422650"/>
          </a:xfrm>
          <a:ln/>
        </p:spPr>
      </p:sp>
      <p:sp>
        <p:nvSpPr>
          <p:cNvPr id="56323" name="Rectangle 3"/>
          <p:cNvSpPr>
            <a:spLocks noGrp="1" noChangeArrowheads="1"/>
          </p:cNvSpPr>
          <p:nvPr>
            <p:ph type="body" idx="1"/>
          </p:nvPr>
        </p:nvSpPr>
        <p:spPr/>
        <p:txBody>
          <a:bodyPr/>
          <a:lstStyle/>
          <a:p>
            <a:endParaRPr lang="nl-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E2C92963-4AC7-44E2-9250-585BDE69223A}" type="slidenum">
              <a:rPr lang="nl-NL"/>
              <a:pPr/>
              <a:t>23</a:t>
            </a:fld>
            <a:endParaRPr lang="nl-NL"/>
          </a:p>
        </p:txBody>
      </p:sp>
      <p:sp>
        <p:nvSpPr>
          <p:cNvPr id="54274" name="Rectangle 2"/>
          <p:cNvSpPr>
            <a:spLocks noGrp="1" noChangeArrowheads="1" noTextEdit="1"/>
          </p:cNvSpPr>
          <p:nvPr>
            <p:ph type="sldImg"/>
          </p:nvPr>
        </p:nvSpPr>
        <p:spPr>
          <a:xfrm>
            <a:off x="1144588" y="685800"/>
            <a:ext cx="4562475" cy="3422650"/>
          </a:xfrm>
          <a:ln/>
        </p:spPr>
      </p:sp>
      <p:sp>
        <p:nvSpPr>
          <p:cNvPr id="54275" name="Rectangle 3"/>
          <p:cNvSpPr>
            <a:spLocks noGrp="1" noChangeArrowheads="1"/>
          </p:cNvSpPr>
          <p:nvPr>
            <p:ph type="body" idx="1"/>
          </p:nvPr>
        </p:nvSpPr>
        <p:spPr/>
        <p:txBody>
          <a:bodyPr/>
          <a:lstStyle/>
          <a:p>
            <a:endParaRPr lang="nl-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C83ACC22-7E7F-4EE5-9FBE-A2458079FD3F}" type="slidenum">
              <a:rPr lang="nl-NL"/>
              <a:pPr/>
              <a:t>24</a:t>
            </a:fld>
            <a:endParaRPr lang="nl-NL"/>
          </a:p>
        </p:txBody>
      </p:sp>
      <p:sp>
        <p:nvSpPr>
          <p:cNvPr id="52226" name="Rectangle 2"/>
          <p:cNvSpPr>
            <a:spLocks noGrp="1" noChangeArrowheads="1" noTextEdit="1"/>
          </p:cNvSpPr>
          <p:nvPr>
            <p:ph type="sldImg"/>
          </p:nvPr>
        </p:nvSpPr>
        <p:spPr>
          <a:xfrm>
            <a:off x="1144588" y="685800"/>
            <a:ext cx="4562475" cy="3422650"/>
          </a:xfrm>
          <a:ln/>
        </p:spPr>
      </p:sp>
      <p:sp>
        <p:nvSpPr>
          <p:cNvPr id="52227" name="Rectangle 3"/>
          <p:cNvSpPr>
            <a:spLocks noGrp="1" noChangeArrowheads="1"/>
          </p:cNvSpPr>
          <p:nvPr>
            <p:ph type="body" idx="1"/>
          </p:nvPr>
        </p:nvSpPr>
        <p:spPr/>
        <p:txBody>
          <a:bodyPr/>
          <a:lstStyle/>
          <a:p>
            <a:endParaRPr lang="nl-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BD0FA033-AAA1-40BF-AC63-A6B4728C0BAC}" type="slidenum">
              <a:rPr lang="nl-NL"/>
              <a:pPr/>
              <a:t>25</a:t>
            </a:fld>
            <a:endParaRPr lang="nl-NL"/>
          </a:p>
        </p:txBody>
      </p:sp>
      <p:sp>
        <p:nvSpPr>
          <p:cNvPr id="29697"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p:spPr>
        <p:txBody>
          <a:bodyPr wrap="none" anchor="ctr"/>
          <a:lstStyle/>
          <a:p>
            <a:endParaRPr lang="nl-NL"/>
          </a:p>
        </p:txBody>
      </p:sp>
      <p:sp>
        <p:nvSpPr>
          <p:cNvPr id="29698" name="Rectangle 2"/>
          <p:cNvSpPr txBox="1">
            <a:spLocks noChangeArrowheads="1"/>
          </p:cNvSpPr>
          <p:nvPr>
            <p:ph type="body"/>
          </p:nvPr>
        </p:nvSpPr>
        <p:spPr bwMode="auto">
          <a:xfrm>
            <a:off x="685800" y="4343400"/>
            <a:ext cx="5481638" cy="4203700"/>
          </a:xfrm>
          <a:prstGeom prst="rect">
            <a:avLst/>
          </a:prstGeom>
          <a:noFill/>
          <a:ln>
            <a:round/>
            <a:headEnd/>
            <a:tailEnd/>
          </a:ln>
        </p:spPr>
        <p:txBody>
          <a:bodyPr wrap="none" anchor="ctr"/>
          <a:lstStyle/>
          <a:p>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653F4383-00EE-4F76-A7AF-A02BB3E985C8}" type="slidenum">
              <a:rPr lang="nl-NL"/>
              <a:pPr/>
              <a:t>3</a:t>
            </a:fld>
            <a:endParaRPr lang="nl-NL"/>
          </a:p>
        </p:txBody>
      </p:sp>
      <p:sp>
        <p:nvSpPr>
          <p:cNvPr id="19457" name="Rectangle 1"/>
          <p:cNvSpPr txBox="1">
            <a:spLocks noChangeArrowheads="1"/>
          </p:cNvSpPr>
          <p:nvPr>
            <p:ph type="sldImg"/>
          </p:nvPr>
        </p:nvSpPr>
        <p:spPr bwMode="auto">
          <a:xfrm>
            <a:off x="1143000" y="685800"/>
            <a:ext cx="4567238" cy="3424238"/>
          </a:xfrm>
          <a:prstGeom prst="rect">
            <a:avLst/>
          </a:prstGeom>
          <a:solidFill>
            <a:srgbClr val="FFFFFF"/>
          </a:solidFill>
          <a:ln>
            <a:solidFill>
              <a:srgbClr val="000000"/>
            </a:solidFill>
            <a:miter lim="800000"/>
            <a:headEnd/>
            <a:tailEnd/>
          </a:ln>
        </p:spPr>
      </p:sp>
      <p:sp>
        <p:nvSpPr>
          <p:cNvPr id="19458" name="Text Box 2"/>
          <p:cNvSpPr txBox="1">
            <a:spLocks noChangeArrowheads="1"/>
          </p:cNvSpPr>
          <p:nvPr>
            <p:ph type="body" idx="1"/>
          </p:nvPr>
        </p:nvSpPr>
        <p:spPr bwMode="auto">
          <a:xfrm>
            <a:off x="685800" y="4343400"/>
            <a:ext cx="5481638" cy="4114800"/>
          </a:xfrm>
          <a:prstGeom prst="rect">
            <a:avLst/>
          </a:prstGeom>
          <a:noFill/>
          <a:ln>
            <a:round/>
            <a:headEnd/>
            <a:tailEnd/>
          </a:ln>
        </p:spPr>
        <p:txBody>
          <a:bodyPr wrap="none" anchor="ctr"/>
          <a:lstStyle/>
          <a:p>
            <a:r>
              <a:rPr lang="nl-NL" b="1"/>
              <a:t>Begrip</a:t>
            </a:r>
            <a:endParaRPr lang="nl-NL"/>
          </a:p>
          <a:p>
            <a:r>
              <a:rPr lang="nl-NL"/>
              <a:t>De termen ‘zelfbeschikking’ en ‘autonomie’ worden nogal eens</a:t>
            </a:r>
          </a:p>
          <a:p>
            <a:r>
              <a:rPr lang="nl-NL"/>
              <a:t>door elkaar gebruikt. Met zelfbeschikking wordt bedoeld dat</a:t>
            </a:r>
          </a:p>
          <a:p>
            <a:r>
              <a:rPr lang="nl-NL"/>
              <a:t>mensen zelf over de inrichting van hun eigen leven beslissen,</a:t>
            </a:r>
          </a:p>
          <a:p>
            <a:r>
              <a:rPr lang="nl-NL"/>
              <a:t>en dus ook over hun eigen behandeling en zorg. Hierin zijn</a:t>
            </a:r>
          </a:p>
          <a:p>
            <a:r>
              <a:rPr lang="nl-NL"/>
              <a:t>vier dimensies te onderscheiden: die van ideaal, van vermogens,</a:t>
            </a:r>
          </a:p>
          <a:p>
            <a:r>
              <a:rPr lang="nl-NL"/>
              <a:t>van feitelijke toestand en van recht.</a:t>
            </a:r>
            <a:br>
              <a:rPr lang="nl-NL"/>
            </a:br>
            <a:r>
              <a:rPr lang="nl-NL"/>
              <a:t/>
            </a:r>
            <a:br>
              <a:rPr lang="nl-NL"/>
            </a:br>
            <a:endParaRPr lang="nl-NL" i="1"/>
          </a:p>
          <a:p>
            <a:r>
              <a:rPr lang="nl-NL" i="1"/>
              <a:t>Ideaal: </a:t>
            </a:r>
            <a:r>
              <a:rPr lang="nl-NL"/>
              <a:t>de opvatting dat het goed is dat mensen volgens hun</a:t>
            </a:r>
          </a:p>
          <a:p>
            <a:r>
              <a:rPr lang="nl-NL"/>
              <a:t>eigen keuzes leven.</a:t>
            </a:r>
            <a:endParaRPr lang="nl-NL" i="1"/>
          </a:p>
          <a:p>
            <a:r>
              <a:rPr lang="nl-NL" i="1"/>
              <a:t>Vermogens: </a:t>
            </a:r>
            <a:r>
              <a:rPr lang="nl-NL"/>
              <a:t>de capaciteiten die mensen nodig hebben om eigen</a:t>
            </a:r>
          </a:p>
          <a:p>
            <a:r>
              <a:rPr lang="nl-NL"/>
              <a:t>keuzes te maken en ‘een eigen leven’ te leiden.</a:t>
            </a:r>
            <a:endParaRPr lang="nl-NL" i="1"/>
          </a:p>
          <a:p>
            <a:r>
              <a:rPr lang="nl-NL" i="1"/>
              <a:t>Toestand</a:t>
            </a:r>
            <a:r>
              <a:rPr lang="nl-NL"/>
              <a:t>: de mate waarin mensen daadwerkelijk hun eigen leven</a:t>
            </a:r>
          </a:p>
          <a:p>
            <a:r>
              <a:rPr lang="nl-NL"/>
              <a:t>bepalen en er zelf over beslissen.</a:t>
            </a:r>
            <a:endParaRPr lang="nl-NL" i="1"/>
          </a:p>
          <a:p>
            <a:r>
              <a:rPr lang="nl-NL" i="1"/>
              <a:t>Recht</a:t>
            </a:r>
            <a:r>
              <a:rPr lang="nl-NL"/>
              <a:t>: het recht van mensen om zelf te beslissen over hun</a:t>
            </a:r>
          </a:p>
          <a:p>
            <a:r>
              <a:rPr lang="nl-NL"/>
              <a:t>eigen leven en dus ook over hun eigen behandeling en zorg.</a:t>
            </a:r>
          </a:p>
          <a:p>
            <a:r>
              <a:rPr lang="nl-NL"/>
              <a:t>Met de term ‘autonomie’ wordt vaak een heel complex van</a:t>
            </a:r>
          </a:p>
          <a:p>
            <a:r>
              <a:rPr lang="nl-NL"/>
              <a:t>betekenissen aangeduid dat breder is dan zelfbeschikking.</a:t>
            </a:r>
          </a:p>
          <a:p>
            <a:r>
              <a:rPr lang="nl-NL"/>
              <a:t>Onder autonomie wordt bijvoorbeeld ook verstaan: zelfredzaamheid,</a:t>
            </a:r>
          </a:p>
          <a:p>
            <a:r>
              <a:rPr lang="nl-NL"/>
              <a:t>zelfstandigheid, zelfontplooiing, zelfontwikkeling,</a:t>
            </a:r>
          </a:p>
          <a:p>
            <a:r>
              <a:rPr lang="nl-NL"/>
              <a:t>authenticiteit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37949718-9DFA-4EDC-B649-F4354FF58AE9}" type="slidenum">
              <a:rPr lang="nl-NL"/>
              <a:pPr/>
              <a:t>4</a:t>
            </a:fld>
            <a:endParaRPr lang="nl-NL"/>
          </a:p>
        </p:txBody>
      </p:sp>
      <p:sp>
        <p:nvSpPr>
          <p:cNvPr id="33794" name="Rectangle 2"/>
          <p:cNvSpPr>
            <a:spLocks noGrp="1" noChangeArrowheads="1" noTextEdit="1"/>
          </p:cNvSpPr>
          <p:nvPr>
            <p:ph type="sldImg"/>
          </p:nvPr>
        </p:nvSpPr>
        <p:spPr>
          <a:xfrm>
            <a:off x="1144588" y="685800"/>
            <a:ext cx="4562475" cy="3422650"/>
          </a:xfrm>
          <a:ln/>
        </p:spPr>
      </p:sp>
      <p:sp>
        <p:nvSpPr>
          <p:cNvPr id="33795" name="Rectangle 3"/>
          <p:cNvSpPr>
            <a:spLocks noGrp="1" noChangeArrowheads="1"/>
          </p:cNvSpPr>
          <p:nvPr>
            <p:ph type="body" idx="1"/>
          </p:nvPr>
        </p:nvSpPr>
        <p:spPr/>
        <p:txBody>
          <a:bodyPr/>
          <a:lstStyle/>
          <a:p>
            <a:r>
              <a:rPr lang="nl-NL"/>
              <a:t>Individuele autonomie is een verworvenheid van de Verlichting en als zodanig een groot goed: het stelt mensen in staat om te ontsnappen aan de verstikkende macht van traditionele en vaak irrationele autoriteiten als familie, kerk of ideologie. De zwakte van het liberale autonomiebegrip is echter dat het eenzijdig op het individu is gericht. Het zegt dat niemand zich met mijn levenskeuzes mag bemoeien, zolang ik maar geen schade toebreng aan de vrijheid van anderen, oftewel: leven en laten leven. Daarmee gaat het liberalisme voorbij aan de wezenlijk sociale wortels van autonomie. De klassieke definitie van autonomie is die van Kant: het vermogen om jezelf de wet voor te schrijven. Eenvoudig gezegd, het autonome individu is de baas over zijn eigen leven. Als zodanig vereist autonomie dat je niet de slaaf van je emoties bent, dus dat je kritisch afstand kunt nemen van je onmiddellijke, natuurlijke neigingen. Deze afstand tot jezelf verkrijg je echter alleen via anderen; alleen door het standpunt van anderen in te nemen leer je kritisch naar jezelf te kijken. Het geweten heeft een sociale oorsprong, of zoals Freud zei: het superego is een verinnerlijking van de sociale omgeving. Dit inzicht in de sociale wortels van autonomie is de wijze les van de traditie die loopt van Rousseau en Hegel naar hedendaagse filosofen als Charles Taylor. De autonomie vormt een substan tiële en noodzakelijke correctie op de individualistische traditie van het liberalisme.</a:t>
            </a:r>
            <a:r>
              <a:rPr lang="nl-NL">
                <a:hlinkClick r:id="" action="ppaction://noaction"/>
              </a:rPr>
              <a:t>1</a:t>
            </a:r>
            <a:r>
              <a:rPr lang="nl-NL"/>
              <a:t> </a:t>
            </a:r>
            <a:endParaRPr lang="nl-NL">
              <a:hlinkClick r:id="" action="ppaction://noaction"/>
            </a:endParaRPr>
          </a:p>
          <a:p>
            <a:r>
              <a:rPr lang="nl-NL">
                <a:hlinkClick r:id="" action="ppaction://noaction"/>
              </a:rPr>
              <a:t>1</a:t>
            </a:r>
            <a:r>
              <a:rPr lang="nl-NL"/>
              <a:t>http://www.petersas.nl/dialectiektolerantie.html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F5058F75-E225-45E9-A6EC-D7A52140F530}" type="slidenum">
              <a:rPr lang="nl-NL"/>
              <a:pPr/>
              <a:t>5</a:t>
            </a:fld>
            <a:endParaRPr lang="nl-NL"/>
          </a:p>
        </p:txBody>
      </p:sp>
      <p:sp>
        <p:nvSpPr>
          <p:cNvPr id="31746" name="Rectangle 2"/>
          <p:cNvSpPr txBox="1">
            <a:spLocks noChangeArrowheads="1" noTextEdit="1"/>
          </p:cNvSpPr>
          <p:nvPr>
            <p:ph type="sldImg"/>
          </p:nvPr>
        </p:nvSpPr>
        <p:spPr>
          <a:xfrm>
            <a:off x="1143000" y="685800"/>
            <a:ext cx="4567238" cy="3424238"/>
          </a:xfrm>
          <a:ln/>
        </p:spPr>
      </p:sp>
      <p:sp>
        <p:nvSpPr>
          <p:cNvPr id="31747" name="Text Box 3"/>
          <p:cNvSpPr txBox="1">
            <a:spLocks noChangeArrowheads="1"/>
          </p:cNvSpPr>
          <p:nvPr>
            <p:ph type="body" idx="1"/>
          </p:nvPr>
        </p:nvSpPr>
        <p:spPr>
          <a:xfrm>
            <a:off x="685800" y="4343400"/>
            <a:ext cx="5481638" cy="4114800"/>
          </a:xfrm>
          <a:ln/>
        </p:spPr>
        <p:txBody>
          <a:bodyPr wrap="none" anchor="ctr"/>
          <a:lstStyle/>
          <a:p>
            <a:r>
              <a:rPr lang="nl-NL"/>
              <a:t>Aart Hendriks: Individuele zelfbeschikking, een rekbaar begrip. Versie: tijdschrift voor gezondheid, burgerschap en politiek; jaargang 3, p. 4-11. 2000.</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33027A23-619C-4327-A7F9-1B14D03196B6}" type="slidenum">
              <a:rPr lang="nl-NL"/>
              <a:pPr/>
              <a:t>6</a:t>
            </a:fld>
            <a:endParaRPr lang="nl-NL"/>
          </a:p>
        </p:txBody>
      </p:sp>
      <p:sp>
        <p:nvSpPr>
          <p:cNvPr id="20481" name="Rectangle 1"/>
          <p:cNvSpPr txBox="1">
            <a:spLocks noChangeArrowheads="1"/>
          </p:cNvSpPr>
          <p:nvPr>
            <p:ph type="sldImg"/>
          </p:nvPr>
        </p:nvSpPr>
        <p:spPr bwMode="auto">
          <a:xfrm>
            <a:off x="1143000" y="685800"/>
            <a:ext cx="4567238" cy="3424238"/>
          </a:xfrm>
          <a:prstGeom prst="rect">
            <a:avLst/>
          </a:prstGeom>
          <a:solidFill>
            <a:srgbClr val="FFFFFF"/>
          </a:solidFill>
          <a:ln>
            <a:solidFill>
              <a:srgbClr val="000000"/>
            </a:solidFill>
            <a:miter lim="800000"/>
            <a:headEnd/>
            <a:tailEnd/>
          </a:ln>
        </p:spPr>
      </p:sp>
      <p:sp>
        <p:nvSpPr>
          <p:cNvPr id="20482" name="Rectangle 2"/>
          <p:cNvSpPr txBox="1">
            <a:spLocks noChangeArrowheads="1"/>
          </p:cNvSpPr>
          <p:nvPr>
            <p:ph type="body" idx="1"/>
          </p:nvPr>
        </p:nvSpPr>
        <p:spPr bwMode="auto">
          <a:xfrm>
            <a:off x="685800" y="4343400"/>
            <a:ext cx="5481638" cy="4114800"/>
          </a:xfrm>
          <a:prstGeom prst="rect">
            <a:avLst/>
          </a:prstGeom>
          <a:noFill/>
          <a:ln>
            <a:round/>
            <a:headEnd/>
            <a:tailEnd/>
          </a:ln>
        </p:spPr>
        <p:txBody>
          <a:bodyPr wrap="none" anchor="ctr"/>
          <a:lstStyle/>
          <a:p>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4B72966C-4B0F-40BB-BB92-D91E51AEFF76}" type="slidenum">
              <a:rPr lang="nl-NL"/>
              <a:pPr/>
              <a:t>7</a:t>
            </a:fld>
            <a:endParaRPr lang="nl-NL"/>
          </a:p>
        </p:txBody>
      </p:sp>
      <p:sp>
        <p:nvSpPr>
          <p:cNvPr id="21505" name="Rectangle 1"/>
          <p:cNvSpPr txBox="1">
            <a:spLocks noChangeArrowheads="1"/>
          </p:cNvSpPr>
          <p:nvPr>
            <p:ph type="sldImg"/>
          </p:nvPr>
        </p:nvSpPr>
        <p:spPr bwMode="auto">
          <a:xfrm>
            <a:off x="1143000" y="685800"/>
            <a:ext cx="4567238" cy="3424238"/>
          </a:xfrm>
          <a:prstGeom prst="rect">
            <a:avLst/>
          </a:prstGeom>
          <a:solidFill>
            <a:srgbClr val="FFFFFF"/>
          </a:solidFill>
          <a:ln>
            <a:solidFill>
              <a:srgbClr val="000000"/>
            </a:solidFill>
            <a:miter lim="800000"/>
            <a:headEnd/>
            <a:tailEnd/>
          </a:ln>
        </p:spPr>
      </p:sp>
      <p:sp>
        <p:nvSpPr>
          <p:cNvPr id="21506" name="Rectangle 2"/>
          <p:cNvSpPr txBox="1">
            <a:spLocks noChangeArrowheads="1"/>
          </p:cNvSpPr>
          <p:nvPr>
            <p:ph type="body" idx="1"/>
          </p:nvPr>
        </p:nvSpPr>
        <p:spPr bwMode="auto">
          <a:xfrm>
            <a:off x="685800" y="4343400"/>
            <a:ext cx="5481638" cy="4114800"/>
          </a:xfrm>
          <a:prstGeom prst="rect">
            <a:avLst/>
          </a:prstGeom>
          <a:noFill/>
          <a:ln>
            <a:round/>
            <a:headEnd/>
            <a:tailEnd/>
          </a:ln>
        </p:spPr>
        <p:txBody>
          <a:bodyPr wrap="none" anchor="ctr"/>
          <a:lstStyle/>
          <a:p>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B6C3B662-1C2D-43E6-A4EA-0CBDE90CB100}" type="slidenum">
              <a:rPr lang="nl-NL"/>
              <a:pPr/>
              <a:t>8</a:t>
            </a:fld>
            <a:endParaRPr lang="nl-NL"/>
          </a:p>
        </p:txBody>
      </p:sp>
      <p:sp>
        <p:nvSpPr>
          <p:cNvPr id="35842" name="Rectangle 2"/>
          <p:cNvSpPr txBox="1">
            <a:spLocks noChangeArrowheads="1" noTextEdit="1"/>
          </p:cNvSpPr>
          <p:nvPr>
            <p:ph type="sldImg"/>
          </p:nvPr>
        </p:nvSpPr>
        <p:spPr>
          <a:xfrm>
            <a:off x="1143000" y="685800"/>
            <a:ext cx="4567238" cy="3424238"/>
          </a:xfrm>
          <a:ln/>
        </p:spPr>
      </p:sp>
      <p:sp>
        <p:nvSpPr>
          <p:cNvPr id="35843" name="Rectangle 3"/>
          <p:cNvSpPr txBox="1">
            <a:spLocks noChangeArrowheads="1"/>
          </p:cNvSpPr>
          <p:nvPr>
            <p:ph type="body" idx="1"/>
          </p:nvPr>
        </p:nvSpPr>
        <p:spPr>
          <a:xfrm>
            <a:off x="685800" y="4343400"/>
            <a:ext cx="5481638" cy="4114800"/>
          </a:xfrm>
          <a:noFill/>
          <a:ln/>
        </p:spPr>
        <p:txBody>
          <a:bodyPr wrap="none" anchor="ctr"/>
          <a:lstStyle/>
          <a:p>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p:nvPr>
        </p:nvSpPr>
        <p:spPr>
          <a:ln/>
        </p:spPr>
        <p:txBody>
          <a:bodyPr/>
          <a:lstStyle/>
          <a:p>
            <a:fld id="{C48C3E97-CD95-4091-AA5D-0D54C6A6F8AC}" type="slidenum">
              <a:rPr lang="nl-NL"/>
              <a:pPr/>
              <a:t>9</a:t>
            </a:fld>
            <a:endParaRPr lang="nl-NL"/>
          </a:p>
        </p:txBody>
      </p:sp>
      <p:sp>
        <p:nvSpPr>
          <p:cNvPr id="22529" name="Rectangle 1"/>
          <p:cNvSpPr txBox="1">
            <a:spLocks noChangeArrowheads="1"/>
          </p:cNvSpPr>
          <p:nvPr>
            <p:ph type="sldImg"/>
          </p:nvPr>
        </p:nvSpPr>
        <p:spPr bwMode="auto">
          <a:xfrm>
            <a:off x="1143000" y="685800"/>
            <a:ext cx="4567238" cy="3424238"/>
          </a:xfrm>
          <a:prstGeom prst="rect">
            <a:avLst/>
          </a:prstGeom>
          <a:solidFill>
            <a:srgbClr val="FFFFFF"/>
          </a:solidFill>
          <a:ln>
            <a:solidFill>
              <a:srgbClr val="000000"/>
            </a:solidFill>
            <a:miter lim="800000"/>
            <a:headEnd/>
            <a:tailEnd/>
          </a:ln>
        </p:spPr>
      </p:sp>
      <p:sp>
        <p:nvSpPr>
          <p:cNvPr id="22530" name="Text Box 2"/>
          <p:cNvSpPr txBox="1">
            <a:spLocks noChangeArrowheads="1"/>
          </p:cNvSpPr>
          <p:nvPr>
            <p:ph type="body" idx="1"/>
          </p:nvPr>
        </p:nvSpPr>
        <p:spPr bwMode="auto">
          <a:xfrm>
            <a:off x="685800" y="4343400"/>
            <a:ext cx="5481638" cy="4114800"/>
          </a:xfrm>
          <a:prstGeom prst="rect">
            <a:avLst/>
          </a:prstGeom>
          <a:noFill/>
          <a:ln>
            <a:round/>
            <a:headEnd/>
            <a:tailEnd/>
          </a:ln>
        </p:spPr>
        <p:txBody>
          <a:bodyPr lIns="90000" tIns="46800" rIns="90000" bIns="46800"/>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sz="900" b="1">
                <a:latin typeface="ComicSansMS-Bold" pitchFamily="32" charset="0"/>
              </a:rPr>
              <a:t>Artikel 1 Bupo</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sz="900" b="1">
                <a:latin typeface="ComicSansMS-Bold" pitchFamily="32" charset="0"/>
              </a:rPr>
              <a:t>1</a:t>
            </a:r>
            <a:r>
              <a:rPr lang="nl-NL" sz="900">
                <a:latin typeface="ComicSansMS" pitchFamily="32" charset="0"/>
              </a:rPr>
              <a:t>. Alle volken bezitten het zelfbeschikkingsrecht. Uit hoofde van dit recht bepalen zij in alle vrijheid hun politieke</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sz="900">
                <a:latin typeface="ComicSansMS" pitchFamily="32" charset="0"/>
              </a:rPr>
              <a:t>status en streven zij vrijelijk hun economische, sociale en culturele ontwikkeling na.</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sz="900" b="1">
                <a:latin typeface="ComicSansMS-Bold" pitchFamily="32" charset="0"/>
              </a:rPr>
              <a:t>2</a:t>
            </a:r>
            <a:r>
              <a:rPr lang="nl-NL" sz="900">
                <a:latin typeface="ComicSansMS" pitchFamily="32" charset="0"/>
              </a:rPr>
              <a:t>. Alle volken kunnen ter verwezenlijking van hun doeleinden vrijelijk beschikken over hun natuurlijke rijkdommen en</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sz="900">
                <a:latin typeface="ComicSansMS" pitchFamily="32" charset="0"/>
              </a:rPr>
              <a:t>hulpbronnen, evenwel onverminderd verplichtingen voortvloeiend uit internationale economische samenwerking,</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sz="900">
                <a:latin typeface="ComicSansMS" pitchFamily="32" charset="0"/>
              </a:rPr>
              <a:t>gegrondvest op het beginsel van wederzijds voordeel, en uit het internationale recht. In geen geval mogen een volk zijn</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sz="900">
                <a:latin typeface="ComicSansMS" pitchFamily="32" charset="0"/>
              </a:rPr>
              <a:t>bestaansmiddelen worden ontnomen.</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sz="900" b="1">
                <a:latin typeface="ComicSansMS-Bold" pitchFamily="32" charset="0"/>
              </a:rPr>
              <a:t>3</a:t>
            </a:r>
            <a:r>
              <a:rPr lang="nl-NL" sz="900">
                <a:latin typeface="ComicSansMS" pitchFamily="32" charset="0"/>
              </a:rPr>
              <a:t>. De Staten die partij zijn bij dit Verdrag, met inbegrip van de Staten die verantwoordelijk zijn voor het beheer van</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sz="900">
                <a:latin typeface="ComicSansMS" pitchFamily="32" charset="0"/>
              </a:rPr>
              <a:t>gebieden zonder zelfbestuur en van trustgebieden, bevorderen de verwezenlijking van het zelfbeschikkingsrecht en</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sz="900">
                <a:latin typeface="ComicSansMS" pitchFamily="32" charset="0"/>
              </a:rPr>
              <a:t>eerbiedigen dit recht overeenkomstig de bepalingen van het Handvest der Verenigde Naties.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NL"/>
          </a:p>
        </p:txBody>
      </p:sp>
      <p:sp>
        <p:nvSpPr>
          <p:cNvPr id="4" name="Tijdelijke aanduiding voor datum 3"/>
          <p:cNvSpPr>
            <a:spLocks noGrp="1"/>
          </p:cNvSpPr>
          <p:nvPr>
            <p:ph type="dt" idx="10"/>
          </p:nvPr>
        </p:nvSpPr>
        <p:spPr/>
        <p:txBody>
          <a:bodyPr/>
          <a:lstStyle>
            <a:lvl1pPr>
              <a:defRPr/>
            </a:lvl1pPr>
          </a:lstStyle>
          <a:p>
            <a:endParaRPr lang="nl-NL"/>
          </a:p>
        </p:txBody>
      </p:sp>
      <p:sp>
        <p:nvSpPr>
          <p:cNvPr id="5" name="Tijdelijke aanduiding voor voettekst 4"/>
          <p:cNvSpPr>
            <a:spLocks noGrp="1"/>
          </p:cNvSpPr>
          <p:nvPr>
            <p:ph type="ftr" idx="11"/>
          </p:nvPr>
        </p:nvSpPr>
        <p:spPr/>
        <p:txBody>
          <a:bodyPr/>
          <a:lstStyle>
            <a:lvl1pPr>
              <a:defRPr/>
            </a:lvl1pPr>
          </a:lstStyle>
          <a:p>
            <a:endParaRPr lang="nl-NL"/>
          </a:p>
        </p:txBody>
      </p:sp>
      <p:sp>
        <p:nvSpPr>
          <p:cNvPr id="6" name="Tijdelijke aanduiding voor dianummer 5"/>
          <p:cNvSpPr>
            <a:spLocks noGrp="1"/>
          </p:cNvSpPr>
          <p:nvPr>
            <p:ph type="sldNum" idx="12"/>
          </p:nvPr>
        </p:nvSpPr>
        <p:spPr/>
        <p:txBody>
          <a:bodyPr/>
          <a:lstStyle>
            <a:lvl1pPr>
              <a:defRPr/>
            </a:lvl1pPr>
          </a:lstStyle>
          <a:p>
            <a:fld id="{ABDA04AC-4B8D-4CD9-B103-1A5448117D1F}"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idx="10"/>
          </p:nvPr>
        </p:nvSpPr>
        <p:spPr/>
        <p:txBody>
          <a:bodyPr/>
          <a:lstStyle>
            <a:lvl1pPr>
              <a:defRPr/>
            </a:lvl1pPr>
          </a:lstStyle>
          <a:p>
            <a:endParaRPr lang="nl-NL"/>
          </a:p>
        </p:txBody>
      </p:sp>
      <p:sp>
        <p:nvSpPr>
          <p:cNvPr id="5" name="Tijdelijke aanduiding voor voettekst 4"/>
          <p:cNvSpPr>
            <a:spLocks noGrp="1"/>
          </p:cNvSpPr>
          <p:nvPr>
            <p:ph type="ftr" idx="11"/>
          </p:nvPr>
        </p:nvSpPr>
        <p:spPr/>
        <p:txBody>
          <a:bodyPr/>
          <a:lstStyle>
            <a:lvl1pPr>
              <a:defRPr/>
            </a:lvl1pPr>
          </a:lstStyle>
          <a:p>
            <a:endParaRPr lang="nl-NL"/>
          </a:p>
        </p:txBody>
      </p:sp>
      <p:sp>
        <p:nvSpPr>
          <p:cNvPr id="6" name="Tijdelijke aanduiding voor dianummer 5"/>
          <p:cNvSpPr>
            <a:spLocks noGrp="1"/>
          </p:cNvSpPr>
          <p:nvPr>
            <p:ph type="sldNum" idx="12"/>
          </p:nvPr>
        </p:nvSpPr>
        <p:spPr/>
        <p:txBody>
          <a:bodyPr/>
          <a:lstStyle>
            <a:lvl1pPr>
              <a:defRPr/>
            </a:lvl1pPr>
          </a:lstStyle>
          <a:p>
            <a:fld id="{CEDEC44B-FB1F-4365-A5E8-19CC71423A66}"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34163" y="128588"/>
            <a:ext cx="2057400" cy="601980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128588"/>
            <a:ext cx="6024563" cy="60198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idx="10"/>
          </p:nvPr>
        </p:nvSpPr>
        <p:spPr/>
        <p:txBody>
          <a:bodyPr/>
          <a:lstStyle>
            <a:lvl1pPr>
              <a:defRPr/>
            </a:lvl1pPr>
          </a:lstStyle>
          <a:p>
            <a:endParaRPr lang="nl-NL"/>
          </a:p>
        </p:txBody>
      </p:sp>
      <p:sp>
        <p:nvSpPr>
          <p:cNvPr id="5" name="Tijdelijke aanduiding voor voettekst 4"/>
          <p:cNvSpPr>
            <a:spLocks noGrp="1"/>
          </p:cNvSpPr>
          <p:nvPr>
            <p:ph type="ftr" idx="11"/>
          </p:nvPr>
        </p:nvSpPr>
        <p:spPr/>
        <p:txBody>
          <a:bodyPr/>
          <a:lstStyle>
            <a:lvl1pPr>
              <a:defRPr/>
            </a:lvl1pPr>
          </a:lstStyle>
          <a:p>
            <a:endParaRPr lang="nl-NL"/>
          </a:p>
        </p:txBody>
      </p:sp>
      <p:sp>
        <p:nvSpPr>
          <p:cNvPr id="6" name="Tijdelijke aanduiding voor dianummer 5"/>
          <p:cNvSpPr>
            <a:spLocks noGrp="1"/>
          </p:cNvSpPr>
          <p:nvPr>
            <p:ph type="sldNum" idx="12"/>
          </p:nvPr>
        </p:nvSpPr>
        <p:spPr/>
        <p:txBody>
          <a:bodyPr/>
          <a:lstStyle>
            <a:lvl1pPr>
              <a:defRPr/>
            </a:lvl1pPr>
          </a:lstStyle>
          <a:p>
            <a:fld id="{F10FAE09-F352-445F-98D8-8E1FD5868FB5}" type="slidenum">
              <a:rPr lang="nl-NL"/>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a:xfrm>
            <a:off x="457200" y="128588"/>
            <a:ext cx="8212138" cy="1433512"/>
          </a:xfrm>
        </p:spPr>
        <p:txBody>
          <a:bodyPr/>
          <a:lstStyle/>
          <a:p>
            <a:r>
              <a:rPr lang="nl-NL" smtClean="0"/>
              <a:t>Klik om de stijl te bewerken</a:t>
            </a:r>
            <a:endParaRPr lang="nl-NL"/>
          </a:p>
        </p:txBody>
      </p:sp>
      <p:sp>
        <p:nvSpPr>
          <p:cNvPr id="3" name="Tijdelijke aanduiding voor datum 2"/>
          <p:cNvSpPr>
            <a:spLocks noGrp="1"/>
          </p:cNvSpPr>
          <p:nvPr>
            <p:ph type="dt" idx="10"/>
          </p:nvPr>
        </p:nvSpPr>
        <p:spPr>
          <a:xfrm>
            <a:off x="457200" y="6245225"/>
            <a:ext cx="2127250" cy="469900"/>
          </a:xfrm>
        </p:spPr>
        <p:txBody>
          <a:bodyPr/>
          <a:lstStyle>
            <a:lvl1pPr>
              <a:defRPr/>
            </a:lvl1pPr>
          </a:lstStyle>
          <a:p>
            <a:endParaRPr lang="nl-NL"/>
          </a:p>
        </p:txBody>
      </p:sp>
      <p:sp>
        <p:nvSpPr>
          <p:cNvPr id="4" name="Tijdelijke aanduiding voor voettekst 3"/>
          <p:cNvSpPr>
            <a:spLocks noGrp="1"/>
          </p:cNvSpPr>
          <p:nvPr>
            <p:ph type="ftr" idx="11"/>
          </p:nvPr>
        </p:nvSpPr>
        <p:spPr>
          <a:xfrm>
            <a:off x="3124200" y="6245225"/>
            <a:ext cx="2889250" cy="469900"/>
          </a:xfrm>
        </p:spPr>
        <p:txBody>
          <a:bodyPr/>
          <a:lstStyle>
            <a:lvl1pPr>
              <a:defRPr/>
            </a:lvl1pPr>
          </a:lstStyle>
          <a:p>
            <a:endParaRPr lang="nl-NL"/>
          </a:p>
        </p:txBody>
      </p:sp>
      <p:sp>
        <p:nvSpPr>
          <p:cNvPr id="5" name="Tijdelijke aanduiding voor dianummer 4"/>
          <p:cNvSpPr>
            <a:spLocks noGrp="1"/>
          </p:cNvSpPr>
          <p:nvPr>
            <p:ph type="sldNum" idx="12"/>
          </p:nvPr>
        </p:nvSpPr>
        <p:spPr>
          <a:xfrm>
            <a:off x="6553200" y="6245225"/>
            <a:ext cx="2127250" cy="469900"/>
          </a:xfrm>
        </p:spPr>
        <p:txBody>
          <a:bodyPr/>
          <a:lstStyle>
            <a:lvl1pPr>
              <a:defRPr/>
            </a:lvl1pPr>
          </a:lstStyle>
          <a:p>
            <a:fld id="{075D7B1A-9EDE-4CBA-87C4-89A0918F2672}" type="slidenum">
              <a:rPr lang="nl-NL"/>
              <a:pPr/>
              <a:t>‹nr.›</a:t>
            </a:fld>
            <a:endParaRPr lang="nl-N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NL"/>
          </a:p>
        </p:txBody>
      </p:sp>
      <p:sp>
        <p:nvSpPr>
          <p:cNvPr id="4" name="Tijdelijke aanduiding voor datum 3"/>
          <p:cNvSpPr>
            <a:spLocks noGrp="1"/>
          </p:cNvSpPr>
          <p:nvPr>
            <p:ph type="dt" idx="10"/>
          </p:nvPr>
        </p:nvSpPr>
        <p:spPr/>
        <p:txBody>
          <a:bodyPr/>
          <a:lstStyle>
            <a:lvl1pPr>
              <a:defRPr/>
            </a:lvl1pPr>
          </a:lstStyle>
          <a:p>
            <a:endParaRPr lang="nl-NL"/>
          </a:p>
        </p:txBody>
      </p:sp>
      <p:sp>
        <p:nvSpPr>
          <p:cNvPr id="5" name="Tijdelijke aanduiding voor voettekst 4"/>
          <p:cNvSpPr>
            <a:spLocks noGrp="1"/>
          </p:cNvSpPr>
          <p:nvPr>
            <p:ph type="ftr" idx="11"/>
          </p:nvPr>
        </p:nvSpPr>
        <p:spPr/>
        <p:txBody>
          <a:bodyPr/>
          <a:lstStyle>
            <a:lvl1pPr>
              <a:defRPr/>
            </a:lvl1pPr>
          </a:lstStyle>
          <a:p>
            <a:endParaRPr lang="nl-NL"/>
          </a:p>
        </p:txBody>
      </p:sp>
      <p:sp>
        <p:nvSpPr>
          <p:cNvPr id="6" name="Tijdelijke aanduiding voor dianummer 5"/>
          <p:cNvSpPr>
            <a:spLocks noGrp="1"/>
          </p:cNvSpPr>
          <p:nvPr>
            <p:ph type="sldNum" idx="12"/>
          </p:nvPr>
        </p:nvSpPr>
        <p:spPr/>
        <p:txBody>
          <a:bodyPr/>
          <a:lstStyle>
            <a:lvl1pPr>
              <a:defRPr/>
            </a:lvl1pPr>
          </a:lstStyle>
          <a:p>
            <a:fld id="{8285DF3B-39EF-48F6-9080-A18C8619DB1C}" type="slidenum">
              <a:rPr lang="nl-NL"/>
              <a:pPr/>
              <a:t>‹nr.›</a:t>
            </a:fld>
            <a:endParaRPr lang="nl-N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idx="10"/>
          </p:nvPr>
        </p:nvSpPr>
        <p:spPr/>
        <p:txBody>
          <a:bodyPr/>
          <a:lstStyle>
            <a:lvl1pPr>
              <a:defRPr/>
            </a:lvl1pPr>
          </a:lstStyle>
          <a:p>
            <a:endParaRPr lang="nl-NL"/>
          </a:p>
        </p:txBody>
      </p:sp>
      <p:sp>
        <p:nvSpPr>
          <p:cNvPr id="5" name="Tijdelijke aanduiding voor voettekst 4"/>
          <p:cNvSpPr>
            <a:spLocks noGrp="1"/>
          </p:cNvSpPr>
          <p:nvPr>
            <p:ph type="ftr" idx="11"/>
          </p:nvPr>
        </p:nvSpPr>
        <p:spPr/>
        <p:txBody>
          <a:bodyPr/>
          <a:lstStyle>
            <a:lvl1pPr>
              <a:defRPr/>
            </a:lvl1pPr>
          </a:lstStyle>
          <a:p>
            <a:endParaRPr lang="nl-NL"/>
          </a:p>
        </p:txBody>
      </p:sp>
      <p:sp>
        <p:nvSpPr>
          <p:cNvPr id="6" name="Tijdelijke aanduiding voor dianummer 5"/>
          <p:cNvSpPr>
            <a:spLocks noGrp="1"/>
          </p:cNvSpPr>
          <p:nvPr>
            <p:ph type="sldNum" idx="12"/>
          </p:nvPr>
        </p:nvSpPr>
        <p:spPr/>
        <p:txBody>
          <a:bodyPr/>
          <a:lstStyle>
            <a:lvl1pPr>
              <a:defRPr/>
            </a:lvl1pPr>
          </a:lstStyle>
          <a:p>
            <a:fld id="{B7839C74-253A-48D0-841C-038FD8DD4E39}" type="slidenum">
              <a:rPr lang="nl-NL"/>
              <a:pPr/>
              <a:t>‹nr.›</a:t>
            </a:fld>
            <a:endParaRPr lang="nl-N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Tijdelijke aanduiding voor datum 3"/>
          <p:cNvSpPr>
            <a:spLocks noGrp="1"/>
          </p:cNvSpPr>
          <p:nvPr>
            <p:ph type="dt" idx="10"/>
          </p:nvPr>
        </p:nvSpPr>
        <p:spPr/>
        <p:txBody>
          <a:bodyPr/>
          <a:lstStyle>
            <a:lvl1pPr>
              <a:defRPr/>
            </a:lvl1pPr>
          </a:lstStyle>
          <a:p>
            <a:endParaRPr lang="nl-NL"/>
          </a:p>
        </p:txBody>
      </p:sp>
      <p:sp>
        <p:nvSpPr>
          <p:cNvPr id="5" name="Tijdelijke aanduiding voor voettekst 4"/>
          <p:cNvSpPr>
            <a:spLocks noGrp="1"/>
          </p:cNvSpPr>
          <p:nvPr>
            <p:ph type="ftr" idx="11"/>
          </p:nvPr>
        </p:nvSpPr>
        <p:spPr/>
        <p:txBody>
          <a:bodyPr/>
          <a:lstStyle>
            <a:lvl1pPr>
              <a:defRPr/>
            </a:lvl1pPr>
          </a:lstStyle>
          <a:p>
            <a:endParaRPr lang="nl-NL"/>
          </a:p>
        </p:txBody>
      </p:sp>
      <p:sp>
        <p:nvSpPr>
          <p:cNvPr id="6" name="Tijdelijke aanduiding voor dianummer 5"/>
          <p:cNvSpPr>
            <a:spLocks noGrp="1"/>
          </p:cNvSpPr>
          <p:nvPr>
            <p:ph type="sldNum" idx="12"/>
          </p:nvPr>
        </p:nvSpPr>
        <p:spPr/>
        <p:txBody>
          <a:bodyPr/>
          <a:lstStyle>
            <a:lvl1pPr>
              <a:defRPr/>
            </a:lvl1pPr>
          </a:lstStyle>
          <a:p>
            <a:fld id="{F321B0AC-9A72-49F5-B85E-FCCDCAB3566C}" type="slidenum">
              <a:rPr lang="nl-NL"/>
              <a:pPr/>
              <a:t>‹nr.›</a:t>
            </a:fld>
            <a:endParaRPr lang="nl-N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4963"/>
            <a:ext cx="4035425"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5025" y="1604963"/>
            <a:ext cx="4037013"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idx="10"/>
          </p:nvPr>
        </p:nvSpPr>
        <p:spPr/>
        <p:txBody>
          <a:bodyPr/>
          <a:lstStyle>
            <a:lvl1pPr>
              <a:defRPr/>
            </a:lvl1pPr>
          </a:lstStyle>
          <a:p>
            <a:endParaRPr lang="nl-NL"/>
          </a:p>
        </p:txBody>
      </p:sp>
      <p:sp>
        <p:nvSpPr>
          <p:cNvPr id="6" name="Tijdelijke aanduiding voor voettekst 5"/>
          <p:cNvSpPr>
            <a:spLocks noGrp="1"/>
          </p:cNvSpPr>
          <p:nvPr>
            <p:ph type="ftr" idx="11"/>
          </p:nvPr>
        </p:nvSpPr>
        <p:spPr/>
        <p:txBody>
          <a:bodyPr/>
          <a:lstStyle>
            <a:lvl1pPr>
              <a:defRPr/>
            </a:lvl1pPr>
          </a:lstStyle>
          <a:p>
            <a:endParaRPr lang="nl-NL"/>
          </a:p>
        </p:txBody>
      </p:sp>
      <p:sp>
        <p:nvSpPr>
          <p:cNvPr id="7" name="Tijdelijke aanduiding voor dianummer 6"/>
          <p:cNvSpPr>
            <a:spLocks noGrp="1"/>
          </p:cNvSpPr>
          <p:nvPr>
            <p:ph type="sldNum" idx="12"/>
          </p:nvPr>
        </p:nvSpPr>
        <p:spPr/>
        <p:txBody>
          <a:bodyPr/>
          <a:lstStyle>
            <a:lvl1pPr>
              <a:defRPr/>
            </a:lvl1pPr>
          </a:lstStyle>
          <a:p>
            <a:fld id="{E3B8AD13-02DB-44CA-B333-C25BF35F497C}" type="slidenum">
              <a:rPr lang="nl-NL"/>
              <a:pPr/>
              <a:t>‹nr.›</a:t>
            </a:fld>
            <a:endParaRPr lang="nl-N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idx="10"/>
          </p:nvPr>
        </p:nvSpPr>
        <p:spPr/>
        <p:txBody>
          <a:bodyPr/>
          <a:lstStyle>
            <a:lvl1pPr>
              <a:defRPr/>
            </a:lvl1pPr>
          </a:lstStyle>
          <a:p>
            <a:endParaRPr lang="nl-NL"/>
          </a:p>
        </p:txBody>
      </p:sp>
      <p:sp>
        <p:nvSpPr>
          <p:cNvPr id="8" name="Tijdelijke aanduiding voor voettekst 7"/>
          <p:cNvSpPr>
            <a:spLocks noGrp="1"/>
          </p:cNvSpPr>
          <p:nvPr>
            <p:ph type="ftr" idx="11"/>
          </p:nvPr>
        </p:nvSpPr>
        <p:spPr/>
        <p:txBody>
          <a:bodyPr/>
          <a:lstStyle>
            <a:lvl1pPr>
              <a:defRPr/>
            </a:lvl1pPr>
          </a:lstStyle>
          <a:p>
            <a:endParaRPr lang="nl-NL"/>
          </a:p>
        </p:txBody>
      </p:sp>
      <p:sp>
        <p:nvSpPr>
          <p:cNvPr id="9" name="Tijdelijke aanduiding voor dianummer 8"/>
          <p:cNvSpPr>
            <a:spLocks noGrp="1"/>
          </p:cNvSpPr>
          <p:nvPr>
            <p:ph type="sldNum" idx="12"/>
          </p:nvPr>
        </p:nvSpPr>
        <p:spPr/>
        <p:txBody>
          <a:bodyPr/>
          <a:lstStyle>
            <a:lvl1pPr>
              <a:defRPr/>
            </a:lvl1pPr>
          </a:lstStyle>
          <a:p>
            <a:fld id="{42F3F91D-12FA-46F0-BAE5-B960CE913F14}" type="slidenum">
              <a:rPr lang="nl-NL"/>
              <a:pPr/>
              <a:t>‹nr.›</a:t>
            </a:fld>
            <a:endParaRPr lang="nl-N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idx="10"/>
          </p:nvPr>
        </p:nvSpPr>
        <p:spPr/>
        <p:txBody>
          <a:bodyPr/>
          <a:lstStyle>
            <a:lvl1pPr>
              <a:defRPr/>
            </a:lvl1pPr>
          </a:lstStyle>
          <a:p>
            <a:endParaRPr lang="nl-NL"/>
          </a:p>
        </p:txBody>
      </p:sp>
      <p:sp>
        <p:nvSpPr>
          <p:cNvPr id="4" name="Tijdelijke aanduiding voor voettekst 3"/>
          <p:cNvSpPr>
            <a:spLocks noGrp="1"/>
          </p:cNvSpPr>
          <p:nvPr>
            <p:ph type="ftr" idx="11"/>
          </p:nvPr>
        </p:nvSpPr>
        <p:spPr/>
        <p:txBody>
          <a:bodyPr/>
          <a:lstStyle>
            <a:lvl1pPr>
              <a:defRPr/>
            </a:lvl1pPr>
          </a:lstStyle>
          <a:p>
            <a:endParaRPr lang="nl-NL"/>
          </a:p>
        </p:txBody>
      </p:sp>
      <p:sp>
        <p:nvSpPr>
          <p:cNvPr id="5" name="Tijdelijke aanduiding voor dianummer 4"/>
          <p:cNvSpPr>
            <a:spLocks noGrp="1"/>
          </p:cNvSpPr>
          <p:nvPr>
            <p:ph type="sldNum" idx="12"/>
          </p:nvPr>
        </p:nvSpPr>
        <p:spPr/>
        <p:txBody>
          <a:bodyPr/>
          <a:lstStyle>
            <a:lvl1pPr>
              <a:defRPr/>
            </a:lvl1pPr>
          </a:lstStyle>
          <a:p>
            <a:fld id="{118AC880-6D85-4030-B8C8-B4DB1A0E2D98}" type="slidenum">
              <a:rPr lang="nl-NL"/>
              <a:pPr/>
              <a:t>‹nr.›</a:t>
            </a:fld>
            <a:endParaRPr lang="nl-N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idx="10"/>
          </p:nvPr>
        </p:nvSpPr>
        <p:spPr/>
        <p:txBody>
          <a:bodyPr/>
          <a:lstStyle>
            <a:lvl1pPr>
              <a:defRPr/>
            </a:lvl1pPr>
          </a:lstStyle>
          <a:p>
            <a:endParaRPr lang="nl-NL"/>
          </a:p>
        </p:txBody>
      </p:sp>
      <p:sp>
        <p:nvSpPr>
          <p:cNvPr id="3" name="Tijdelijke aanduiding voor voettekst 2"/>
          <p:cNvSpPr>
            <a:spLocks noGrp="1"/>
          </p:cNvSpPr>
          <p:nvPr>
            <p:ph type="ftr" idx="11"/>
          </p:nvPr>
        </p:nvSpPr>
        <p:spPr/>
        <p:txBody>
          <a:bodyPr/>
          <a:lstStyle>
            <a:lvl1pPr>
              <a:defRPr/>
            </a:lvl1pPr>
          </a:lstStyle>
          <a:p>
            <a:endParaRPr lang="nl-NL"/>
          </a:p>
        </p:txBody>
      </p:sp>
      <p:sp>
        <p:nvSpPr>
          <p:cNvPr id="4" name="Tijdelijke aanduiding voor dianummer 3"/>
          <p:cNvSpPr>
            <a:spLocks noGrp="1"/>
          </p:cNvSpPr>
          <p:nvPr>
            <p:ph type="sldNum" idx="12"/>
          </p:nvPr>
        </p:nvSpPr>
        <p:spPr/>
        <p:txBody>
          <a:bodyPr/>
          <a:lstStyle>
            <a:lvl1pPr>
              <a:defRPr/>
            </a:lvl1pPr>
          </a:lstStyle>
          <a:p>
            <a:fld id="{D4F745CD-CDBC-4BB5-8300-E5A839407922}"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idx="10"/>
          </p:nvPr>
        </p:nvSpPr>
        <p:spPr/>
        <p:txBody>
          <a:bodyPr/>
          <a:lstStyle>
            <a:lvl1pPr>
              <a:defRPr/>
            </a:lvl1pPr>
          </a:lstStyle>
          <a:p>
            <a:endParaRPr lang="nl-NL"/>
          </a:p>
        </p:txBody>
      </p:sp>
      <p:sp>
        <p:nvSpPr>
          <p:cNvPr id="5" name="Tijdelijke aanduiding voor voettekst 4"/>
          <p:cNvSpPr>
            <a:spLocks noGrp="1"/>
          </p:cNvSpPr>
          <p:nvPr>
            <p:ph type="ftr" idx="11"/>
          </p:nvPr>
        </p:nvSpPr>
        <p:spPr/>
        <p:txBody>
          <a:bodyPr/>
          <a:lstStyle>
            <a:lvl1pPr>
              <a:defRPr/>
            </a:lvl1pPr>
          </a:lstStyle>
          <a:p>
            <a:endParaRPr lang="nl-NL"/>
          </a:p>
        </p:txBody>
      </p:sp>
      <p:sp>
        <p:nvSpPr>
          <p:cNvPr id="6" name="Tijdelijke aanduiding voor dianummer 5"/>
          <p:cNvSpPr>
            <a:spLocks noGrp="1"/>
          </p:cNvSpPr>
          <p:nvPr>
            <p:ph type="sldNum" idx="12"/>
          </p:nvPr>
        </p:nvSpPr>
        <p:spPr/>
        <p:txBody>
          <a:bodyPr/>
          <a:lstStyle>
            <a:lvl1pPr>
              <a:defRPr/>
            </a:lvl1pPr>
          </a:lstStyle>
          <a:p>
            <a:fld id="{C7D6F2A2-7384-461F-87EF-ACE4AF6EAD44}" type="slidenum">
              <a:rPr lang="nl-NL"/>
              <a:pPr/>
              <a:t>‹nr.›</a:t>
            </a:fld>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idx="10"/>
          </p:nvPr>
        </p:nvSpPr>
        <p:spPr/>
        <p:txBody>
          <a:bodyPr/>
          <a:lstStyle>
            <a:lvl1pPr>
              <a:defRPr/>
            </a:lvl1pPr>
          </a:lstStyle>
          <a:p>
            <a:endParaRPr lang="nl-NL"/>
          </a:p>
        </p:txBody>
      </p:sp>
      <p:sp>
        <p:nvSpPr>
          <p:cNvPr id="6" name="Tijdelijke aanduiding voor voettekst 5"/>
          <p:cNvSpPr>
            <a:spLocks noGrp="1"/>
          </p:cNvSpPr>
          <p:nvPr>
            <p:ph type="ftr" idx="11"/>
          </p:nvPr>
        </p:nvSpPr>
        <p:spPr/>
        <p:txBody>
          <a:bodyPr/>
          <a:lstStyle>
            <a:lvl1pPr>
              <a:defRPr/>
            </a:lvl1pPr>
          </a:lstStyle>
          <a:p>
            <a:endParaRPr lang="nl-NL"/>
          </a:p>
        </p:txBody>
      </p:sp>
      <p:sp>
        <p:nvSpPr>
          <p:cNvPr id="7" name="Tijdelijke aanduiding voor dianummer 6"/>
          <p:cNvSpPr>
            <a:spLocks noGrp="1"/>
          </p:cNvSpPr>
          <p:nvPr>
            <p:ph type="sldNum" idx="12"/>
          </p:nvPr>
        </p:nvSpPr>
        <p:spPr/>
        <p:txBody>
          <a:bodyPr/>
          <a:lstStyle>
            <a:lvl1pPr>
              <a:defRPr/>
            </a:lvl1pPr>
          </a:lstStyle>
          <a:p>
            <a:fld id="{0A8DF1D6-CADE-48B0-B6D5-97CA03FB308B}" type="slidenum">
              <a:rPr lang="nl-NL"/>
              <a:pPr/>
              <a:t>‹nr.›</a:t>
            </a:fld>
            <a:endParaRPr lang="nl-NL"/>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idx="10"/>
          </p:nvPr>
        </p:nvSpPr>
        <p:spPr/>
        <p:txBody>
          <a:bodyPr/>
          <a:lstStyle>
            <a:lvl1pPr>
              <a:defRPr/>
            </a:lvl1pPr>
          </a:lstStyle>
          <a:p>
            <a:endParaRPr lang="nl-NL"/>
          </a:p>
        </p:txBody>
      </p:sp>
      <p:sp>
        <p:nvSpPr>
          <p:cNvPr id="6" name="Tijdelijke aanduiding voor voettekst 5"/>
          <p:cNvSpPr>
            <a:spLocks noGrp="1"/>
          </p:cNvSpPr>
          <p:nvPr>
            <p:ph type="ftr" idx="11"/>
          </p:nvPr>
        </p:nvSpPr>
        <p:spPr/>
        <p:txBody>
          <a:bodyPr/>
          <a:lstStyle>
            <a:lvl1pPr>
              <a:defRPr/>
            </a:lvl1pPr>
          </a:lstStyle>
          <a:p>
            <a:endParaRPr lang="nl-NL"/>
          </a:p>
        </p:txBody>
      </p:sp>
      <p:sp>
        <p:nvSpPr>
          <p:cNvPr id="7" name="Tijdelijke aanduiding voor dianummer 6"/>
          <p:cNvSpPr>
            <a:spLocks noGrp="1"/>
          </p:cNvSpPr>
          <p:nvPr>
            <p:ph type="sldNum" idx="12"/>
          </p:nvPr>
        </p:nvSpPr>
        <p:spPr/>
        <p:txBody>
          <a:bodyPr/>
          <a:lstStyle>
            <a:lvl1pPr>
              <a:defRPr/>
            </a:lvl1pPr>
          </a:lstStyle>
          <a:p>
            <a:fld id="{F3FD8AF7-2A96-4E71-824E-D82618D91258}" type="slidenum">
              <a:rPr lang="nl-NL"/>
              <a:pPr/>
              <a:t>‹nr.›</a:t>
            </a:fld>
            <a:endParaRPr lang="nl-N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idx="10"/>
          </p:nvPr>
        </p:nvSpPr>
        <p:spPr/>
        <p:txBody>
          <a:bodyPr/>
          <a:lstStyle>
            <a:lvl1pPr>
              <a:defRPr/>
            </a:lvl1pPr>
          </a:lstStyle>
          <a:p>
            <a:endParaRPr lang="nl-NL"/>
          </a:p>
        </p:txBody>
      </p:sp>
      <p:sp>
        <p:nvSpPr>
          <p:cNvPr id="5" name="Tijdelijke aanduiding voor voettekst 4"/>
          <p:cNvSpPr>
            <a:spLocks noGrp="1"/>
          </p:cNvSpPr>
          <p:nvPr>
            <p:ph type="ftr" idx="11"/>
          </p:nvPr>
        </p:nvSpPr>
        <p:spPr/>
        <p:txBody>
          <a:bodyPr/>
          <a:lstStyle>
            <a:lvl1pPr>
              <a:defRPr/>
            </a:lvl1pPr>
          </a:lstStyle>
          <a:p>
            <a:endParaRPr lang="nl-NL"/>
          </a:p>
        </p:txBody>
      </p:sp>
      <p:sp>
        <p:nvSpPr>
          <p:cNvPr id="6" name="Tijdelijke aanduiding voor dianummer 5"/>
          <p:cNvSpPr>
            <a:spLocks noGrp="1"/>
          </p:cNvSpPr>
          <p:nvPr>
            <p:ph type="sldNum" idx="12"/>
          </p:nvPr>
        </p:nvSpPr>
        <p:spPr/>
        <p:txBody>
          <a:bodyPr/>
          <a:lstStyle>
            <a:lvl1pPr>
              <a:defRPr/>
            </a:lvl1pPr>
          </a:lstStyle>
          <a:p>
            <a:fld id="{F2FBFB1F-86AD-4158-B5D4-E9FF0A210D6E}" type="slidenum">
              <a:rPr lang="nl-NL"/>
              <a:pPr/>
              <a:t>‹nr.›</a:t>
            </a:fld>
            <a:endParaRPr lang="nl-NL"/>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6225" y="174625"/>
            <a:ext cx="2055813" cy="59515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174625"/>
            <a:ext cx="6016625" cy="59515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idx="10"/>
          </p:nvPr>
        </p:nvSpPr>
        <p:spPr/>
        <p:txBody>
          <a:bodyPr/>
          <a:lstStyle>
            <a:lvl1pPr>
              <a:defRPr/>
            </a:lvl1pPr>
          </a:lstStyle>
          <a:p>
            <a:endParaRPr lang="nl-NL"/>
          </a:p>
        </p:txBody>
      </p:sp>
      <p:sp>
        <p:nvSpPr>
          <p:cNvPr id="5" name="Tijdelijke aanduiding voor voettekst 4"/>
          <p:cNvSpPr>
            <a:spLocks noGrp="1"/>
          </p:cNvSpPr>
          <p:nvPr>
            <p:ph type="ftr" idx="11"/>
          </p:nvPr>
        </p:nvSpPr>
        <p:spPr/>
        <p:txBody>
          <a:bodyPr/>
          <a:lstStyle>
            <a:lvl1pPr>
              <a:defRPr/>
            </a:lvl1pPr>
          </a:lstStyle>
          <a:p>
            <a:endParaRPr lang="nl-NL"/>
          </a:p>
        </p:txBody>
      </p:sp>
      <p:sp>
        <p:nvSpPr>
          <p:cNvPr id="6" name="Tijdelijke aanduiding voor dianummer 5"/>
          <p:cNvSpPr>
            <a:spLocks noGrp="1"/>
          </p:cNvSpPr>
          <p:nvPr>
            <p:ph type="sldNum" idx="12"/>
          </p:nvPr>
        </p:nvSpPr>
        <p:spPr/>
        <p:txBody>
          <a:bodyPr/>
          <a:lstStyle>
            <a:lvl1pPr>
              <a:defRPr/>
            </a:lvl1pPr>
          </a:lstStyle>
          <a:p>
            <a:fld id="{B7848553-F5C5-4461-AD51-98A989518132}"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Tijdelijke aanduiding voor datum 3"/>
          <p:cNvSpPr>
            <a:spLocks noGrp="1"/>
          </p:cNvSpPr>
          <p:nvPr>
            <p:ph type="dt" idx="10"/>
          </p:nvPr>
        </p:nvSpPr>
        <p:spPr/>
        <p:txBody>
          <a:bodyPr/>
          <a:lstStyle>
            <a:lvl1pPr>
              <a:defRPr/>
            </a:lvl1pPr>
          </a:lstStyle>
          <a:p>
            <a:endParaRPr lang="nl-NL"/>
          </a:p>
        </p:txBody>
      </p:sp>
      <p:sp>
        <p:nvSpPr>
          <p:cNvPr id="5" name="Tijdelijke aanduiding voor voettekst 4"/>
          <p:cNvSpPr>
            <a:spLocks noGrp="1"/>
          </p:cNvSpPr>
          <p:nvPr>
            <p:ph type="ftr" idx="11"/>
          </p:nvPr>
        </p:nvSpPr>
        <p:spPr/>
        <p:txBody>
          <a:bodyPr/>
          <a:lstStyle>
            <a:lvl1pPr>
              <a:defRPr/>
            </a:lvl1pPr>
          </a:lstStyle>
          <a:p>
            <a:endParaRPr lang="nl-NL"/>
          </a:p>
        </p:txBody>
      </p:sp>
      <p:sp>
        <p:nvSpPr>
          <p:cNvPr id="6" name="Tijdelijke aanduiding voor dianummer 5"/>
          <p:cNvSpPr>
            <a:spLocks noGrp="1"/>
          </p:cNvSpPr>
          <p:nvPr>
            <p:ph type="sldNum" idx="12"/>
          </p:nvPr>
        </p:nvSpPr>
        <p:spPr/>
        <p:txBody>
          <a:bodyPr/>
          <a:lstStyle>
            <a:lvl1pPr>
              <a:defRPr/>
            </a:lvl1pPr>
          </a:lstStyle>
          <a:p>
            <a:fld id="{1CBEE91A-4AB3-4725-BAAF-0767CAE595D2}"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539750" y="1557338"/>
            <a:ext cx="3998913" cy="4591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91063" y="1557338"/>
            <a:ext cx="4000500" cy="4591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idx="10"/>
          </p:nvPr>
        </p:nvSpPr>
        <p:spPr/>
        <p:txBody>
          <a:bodyPr/>
          <a:lstStyle>
            <a:lvl1pPr>
              <a:defRPr/>
            </a:lvl1pPr>
          </a:lstStyle>
          <a:p>
            <a:endParaRPr lang="nl-NL"/>
          </a:p>
        </p:txBody>
      </p:sp>
      <p:sp>
        <p:nvSpPr>
          <p:cNvPr id="6" name="Tijdelijke aanduiding voor voettekst 5"/>
          <p:cNvSpPr>
            <a:spLocks noGrp="1"/>
          </p:cNvSpPr>
          <p:nvPr>
            <p:ph type="ftr" idx="11"/>
          </p:nvPr>
        </p:nvSpPr>
        <p:spPr/>
        <p:txBody>
          <a:bodyPr/>
          <a:lstStyle>
            <a:lvl1pPr>
              <a:defRPr/>
            </a:lvl1pPr>
          </a:lstStyle>
          <a:p>
            <a:endParaRPr lang="nl-NL"/>
          </a:p>
        </p:txBody>
      </p:sp>
      <p:sp>
        <p:nvSpPr>
          <p:cNvPr id="7" name="Tijdelijke aanduiding voor dianummer 6"/>
          <p:cNvSpPr>
            <a:spLocks noGrp="1"/>
          </p:cNvSpPr>
          <p:nvPr>
            <p:ph type="sldNum" idx="12"/>
          </p:nvPr>
        </p:nvSpPr>
        <p:spPr/>
        <p:txBody>
          <a:bodyPr/>
          <a:lstStyle>
            <a:lvl1pPr>
              <a:defRPr/>
            </a:lvl1pPr>
          </a:lstStyle>
          <a:p>
            <a:fld id="{BCF9A0C9-6538-4F2C-B74A-D16C10F35226}"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idx="10"/>
          </p:nvPr>
        </p:nvSpPr>
        <p:spPr/>
        <p:txBody>
          <a:bodyPr/>
          <a:lstStyle>
            <a:lvl1pPr>
              <a:defRPr/>
            </a:lvl1pPr>
          </a:lstStyle>
          <a:p>
            <a:endParaRPr lang="nl-NL"/>
          </a:p>
        </p:txBody>
      </p:sp>
      <p:sp>
        <p:nvSpPr>
          <p:cNvPr id="8" name="Tijdelijke aanduiding voor voettekst 7"/>
          <p:cNvSpPr>
            <a:spLocks noGrp="1"/>
          </p:cNvSpPr>
          <p:nvPr>
            <p:ph type="ftr" idx="11"/>
          </p:nvPr>
        </p:nvSpPr>
        <p:spPr/>
        <p:txBody>
          <a:bodyPr/>
          <a:lstStyle>
            <a:lvl1pPr>
              <a:defRPr/>
            </a:lvl1pPr>
          </a:lstStyle>
          <a:p>
            <a:endParaRPr lang="nl-NL"/>
          </a:p>
        </p:txBody>
      </p:sp>
      <p:sp>
        <p:nvSpPr>
          <p:cNvPr id="9" name="Tijdelijke aanduiding voor dianummer 8"/>
          <p:cNvSpPr>
            <a:spLocks noGrp="1"/>
          </p:cNvSpPr>
          <p:nvPr>
            <p:ph type="sldNum" idx="12"/>
          </p:nvPr>
        </p:nvSpPr>
        <p:spPr/>
        <p:txBody>
          <a:bodyPr/>
          <a:lstStyle>
            <a:lvl1pPr>
              <a:defRPr/>
            </a:lvl1pPr>
          </a:lstStyle>
          <a:p>
            <a:fld id="{C4465608-5AF4-4832-AA50-0F210D696C3F}"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idx="10"/>
          </p:nvPr>
        </p:nvSpPr>
        <p:spPr/>
        <p:txBody>
          <a:bodyPr/>
          <a:lstStyle>
            <a:lvl1pPr>
              <a:defRPr/>
            </a:lvl1pPr>
          </a:lstStyle>
          <a:p>
            <a:endParaRPr lang="nl-NL"/>
          </a:p>
        </p:txBody>
      </p:sp>
      <p:sp>
        <p:nvSpPr>
          <p:cNvPr id="4" name="Tijdelijke aanduiding voor voettekst 3"/>
          <p:cNvSpPr>
            <a:spLocks noGrp="1"/>
          </p:cNvSpPr>
          <p:nvPr>
            <p:ph type="ftr" idx="11"/>
          </p:nvPr>
        </p:nvSpPr>
        <p:spPr/>
        <p:txBody>
          <a:bodyPr/>
          <a:lstStyle>
            <a:lvl1pPr>
              <a:defRPr/>
            </a:lvl1pPr>
          </a:lstStyle>
          <a:p>
            <a:endParaRPr lang="nl-NL"/>
          </a:p>
        </p:txBody>
      </p:sp>
      <p:sp>
        <p:nvSpPr>
          <p:cNvPr id="5" name="Tijdelijke aanduiding voor dianummer 4"/>
          <p:cNvSpPr>
            <a:spLocks noGrp="1"/>
          </p:cNvSpPr>
          <p:nvPr>
            <p:ph type="sldNum" idx="12"/>
          </p:nvPr>
        </p:nvSpPr>
        <p:spPr/>
        <p:txBody>
          <a:bodyPr/>
          <a:lstStyle>
            <a:lvl1pPr>
              <a:defRPr/>
            </a:lvl1pPr>
          </a:lstStyle>
          <a:p>
            <a:fld id="{A8D5489B-67DB-4053-90FD-5455A1512D04}"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idx="10"/>
          </p:nvPr>
        </p:nvSpPr>
        <p:spPr/>
        <p:txBody>
          <a:bodyPr/>
          <a:lstStyle>
            <a:lvl1pPr>
              <a:defRPr/>
            </a:lvl1pPr>
          </a:lstStyle>
          <a:p>
            <a:endParaRPr lang="nl-NL"/>
          </a:p>
        </p:txBody>
      </p:sp>
      <p:sp>
        <p:nvSpPr>
          <p:cNvPr id="3" name="Tijdelijke aanduiding voor voettekst 2"/>
          <p:cNvSpPr>
            <a:spLocks noGrp="1"/>
          </p:cNvSpPr>
          <p:nvPr>
            <p:ph type="ftr" idx="11"/>
          </p:nvPr>
        </p:nvSpPr>
        <p:spPr/>
        <p:txBody>
          <a:bodyPr/>
          <a:lstStyle>
            <a:lvl1pPr>
              <a:defRPr/>
            </a:lvl1pPr>
          </a:lstStyle>
          <a:p>
            <a:endParaRPr lang="nl-NL"/>
          </a:p>
        </p:txBody>
      </p:sp>
      <p:sp>
        <p:nvSpPr>
          <p:cNvPr id="4" name="Tijdelijke aanduiding voor dianummer 3"/>
          <p:cNvSpPr>
            <a:spLocks noGrp="1"/>
          </p:cNvSpPr>
          <p:nvPr>
            <p:ph type="sldNum" idx="12"/>
          </p:nvPr>
        </p:nvSpPr>
        <p:spPr/>
        <p:txBody>
          <a:bodyPr/>
          <a:lstStyle>
            <a:lvl1pPr>
              <a:defRPr/>
            </a:lvl1pPr>
          </a:lstStyle>
          <a:p>
            <a:fld id="{E23A8DB1-273D-4441-8963-6D38A78DDDE5}"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idx="10"/>
          </p:nvPr>
        </p:nvSpPr>
        <p:spPr/>
        <p:txBody>
          <a:bodyPr/>
          <a:lstStyle>
            <a:lvl1pPr>
              <a:defRPr/>
            </a:lvl1pPr>
          </a:lstStyle>
          <a:p>
            <a:endParaRPr lang="nl-NL"/>
          </a:p>
        </p:txBody>
      </p:sp>
      <p:sp>
        <p:nvSpPr>
          <p:cNvPr id="6" name="Tijdelijke aanduiding voor voettekst 5"/>
          <p:cNvSpPr>
            <a:spLocks noGrp="1"/>
          </p:cNvSpPr>
          <p:nvPr>
            <p:ph type="ftr" idx="11"/>
          </p:nvPr>
        </p:nvSpPr>
        <p:spPr/>
        <p:txBody>
          <a:bodyPr/>
          <a:lstStyle>
            <a:lvl1pPr>
              <a:defRPr/>
            </a:lvl1pPr>
          </a:lstStyle>
          <a:p>
            <a:endParaRPr lang="nl-NL"/>
          </a:p>
        </p:txBody>
      </p:sp>
      <p:sp>
        <p:nvSpPr>
          <p:cNvPr id="7" name="Tijdelijke aanduiding voor dianummer 6"/>
          <p:cNvSpPr>
            <a:spLocks noGrp="1"/>
          </p:cNvSpPr>
          <p:nvPr>
            <p:ph type="sldNum" idx="12"/>
          </p:nvPr>
        </p:nvSpPr>
        <p:spPr/>
        <p:txBody>
          <a:bodyPr/>
          <a:lstStyle>
            <a:lvl1pPr>
              <a:defRPr/>
            </a:lvl1pPr>
          </a:lstStyle>
          <a:p>
            <a:fld id="{20EB6F61-BFA0-49B9-BB5A-122B50A3557C}"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idx="10"/>
          </p:nvPr>
        </p:nvSpPr>
        <p:spPr/>
        <p:txBody>
          <a:bodyPr/>
          <a:lstStyle>
            <a:lvl1pPr>
              <a:defRPr/>
            </a:lvl1pPr>
          </a:lstStyle>
          <a:p>
            <a:endParaRPr lang="nl-NL"/>
          </a:p>
        </p:txBody>
      </p:sp>
      <p:sp>
        <p:nvSpPr>
          <p:cNvPr id="6" name="Tijdelijke aanduiding voor voettekst 5"/>
          <p:cNvSpPr>
            <a:spLocks noGrp="1"/>
          </p:cNvSpPr>
          <p:nvPr>
            <p:ph type="ftr" idx="11"/>
          </p:nvPr>
        </p:nvSpPr>
        <p:spPr/>
        <p:txBody>
          <a:bodyPr/>
          <a:lstStyle>
            <a:lvl1pPr>
              <a:defRPr/>
            </a:lvl1pPr>
          </a:lstStyle>
          <a:p>
            <a:endParaRPr lang="nl-NL"/>
          </a:p>
        </p:txBody>
      </p:sp>
      <p:sp>
        <p:nvSpPr>
          <p:cNvPr id="7" name="Tijdelijke aanduiding voor dianummer 6"/>
          <p:cNvSpPr>
            <a:spLocks noGrp="1"/>
          </p:cNvSpPr>
          <p:nvPr>
            <p:ph type="sldNum" idx="12"/>
          </p:nvPr>
        </p:nvSpPr>
        <p:spPr/>
        <p:txBody>
          <a:bodyPr/>
          <a:lstStyle>
            <a:lvl1pPr>
              <a:defRPr/>
            </a:lvl1pPr>
          </a:lstStyle>
          <a:p>
            <a:fld id="{9B4B8E90-4D0F-4533-B0FB-005F726DD8B8}"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128588"/>
            <a:ext cx="8212138" cy="1433512"/>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Klik om de opmaak van de titeltekst te bewerken</a:t>
            </a:r>
          </a:p>
        </p:txBody>
      </p:sp>
      <p:sp>
        <p:nvSpPr>
          <p:cNvPr id="1026" name="Rectangle 2"/>
          <p:cNvSpPr>
            <a:spLocks noGrp="1" noChangeArrowheads="1"/>
          </p:cNvSpPr>
          <p:nvPr>
            <p:ph type="body" idx="1"/>
          </p:nvPr>
        </p:nvSpPr>
        <p:spPr bwMode="auto">
          <a:xfrm>
            <a:off x="539750" y="1557338"/>
            <a:ext cx="8151813" cy="45910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Klik om de opmaak van de overzichtstekst te bewerken</a:t>
            </a:r>
          </a:p>
          <a:p>
            <a:pPr lvl="1"/>
            <a:r>
              <a:rPr lang="en-GB" smtClean="0"/>
              <a:t>Tweede overzichtsniveau</a:t>
            </a:r>
          </a:p>
          <a:p>
            <a:pPr lvl="2"/>
            <a:r>
              <a:rPr lang="en-GB" smtClean="0"/>
              <a:t>Derde overzichtsniveau</a:t>
            </a:r>
          </a:p>
          <a:p>
            <a:pPr lvl="3"/>
            <a:r>
              <a:rPr lang="en-GB" smtClean="0"/>
              <a:t>Vierde overzichtsniveau</a:t>
            </a:r>
          </a:p>
          <a:p>
            <a:pPr lvl="4"/>
            <a:r>
              <a:rPr lang="en-GB" smtClean="0"/>
              <a:t>Vijfde overzichtsniveau</a:t>
            </a:r>
          </a:p>
          <a:p>
            <a:pPr lvl="4"/>
            <a:r>
              <a:rPr lang="en-GB" smtClean="0"/>
              <a:t>Zesde overzichtsniveau</a:t>
            </a:r>
          </a:p>
          <a:p>
            <a:pPr lvl="4"/>
            <a:r>
              <a:rPr lang="en-GB" smtClean="0"/>
              <a:t>Zevende overzichtsniveau</a:t>
            </a:r>
          </a:p>
          <a:p>
            <a:pPr lvl="4"/>
            <a:r>
              <a:rPr lang="en-GB" smtClean="0"/>
              <a:t>Achtste overzichtsniveau</a:t>
            </a:r>
          </a:p>
          <a:p>
            <a:pPr lvl="4"/>
            <a:r>
              <a:rPr lang="en-GB" smtClean="0"/>
              <a:t>Negende overzichtsniveau</a:t>
            </a:r>
          </a:p>
        </p:txBody>
      </p:sp>
      <p:sp>
        <p:nvSpPr>
          <p:cNvPr id="1027" name="Rectangle 3"/>
          <p:cNvSpPr>
            <a:spLocks noGrp="1" noChangeArrowheads="1"/>
          </p:cNvSpPr>
          <p:nvPr>
            <p:ph type="dt"/>
          </p:nvPr>
        </p:nvSpPr>
        <p:spPr bwMode="auto">
          <a:xfrm>
            <a:off x="457200" y="6245225"/>
            <a:ext cx="2127250" cy="4699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defRPr>
            </a:lvl1pPr>
          </a:lstStyle>
          <a:p>
            <a:endParaRPr lang="nl-NL"/>
          </a:p>
        </p:txBody>
      </p:sp>
      <p:sp>
        <p:nvSpPr>
          <p:cNvPr id="1028" name="Rectangle 4"/>
          <p:cNvSpPr>
            <a:spLocks noGrp="1" noChangeArrowheads="1"/>
          </p:cNvSpPr>
          <p:nvPr>
            <p:ph type="ftr"/>
          </p:nvPr>
        </p:nvSpPr>
        <p:spPr bwMode="auto">
          <a:xfrm>
            <a:off x="3124200" y="6245225"/>
            <a:ext cx="2889250" cy="4699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mn-lt"/>
              </a:defRPr>
            </a:lvl1pPr>
          </a:lstStyle>
          <a:p>
            <a:endParaRPr lang="nl-NL"/>
          </a:p>
        </p:txBody>
      </p:sp>
      <p:sp>
        <p:nvSpPr>
          <p:cNvPr id="1029" name="Rectangle 5"/>
          <p:cNvSpPr>
            <a:spLocks noGrp="1" noChangeArrowheads="1"/>
          </p:cNvSpPr>
          <p:nvPr>
            <p:ph type="sldNum"/>
          </p:nvPr>
        </p:nvSpPr>
        <p:spPr bwMode="auto">
          <a:xfrm>
            <a:off x="6553200" y="6245225"/>
            <a:ext cx="2127250" cy="4699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defRPr>
            </a:lvl1pPr>
          </a:lstStyle>
          <a:p>
            <a:fld id="{C69610CD-870A-402D-A249-64C9AA4A67DD}" type="slidenum">
              <a:rPr lang="nl-NL"/>
              <a:pPr/>
              <a:t>‹nr.›</a:t>
            </a:fld>
            <a:endParaRPr lang="nl-NL"/>
          </a:p>
        </p:txBody>
      </p:sp>
      <p:pic>
        <p:nvPicPr>
          <p:cNvPr id="1030" name="Picture 6"/>
          <p:cNvPicPr>
            <a:picLocks noChangeAspect="1" noChangeArrowheads="1"/>
          </p:cNvPicPr>
          <p:nvPr/>
        </p:nvPicPr>
        <p:blipFill>
          <a:blip r:embed="rId14"/>
          <a:srcRect/>
          <a:stretch>
            <a:fillRect/>
          </a:stretch>
        </p:blipFill>
        <p:spPr bwMode="auto">
          <a:xfrm>
            <a:off x="2124075" y="6165850"/>
            <a:ext cx="5773738" cy="444500"/>
          </a:xfrm>
          <a:prstGeom prst="rect">
            <a:avLst/>
          </a:prstGeom>
          <a:noFill/>
          <a:ln w="9525">
            <a:noFill/>
            <a:round/>
            <a:headEnd/>
            <a:tailEnd/>
          </a:ln>
          <a:effectLst/>
        </p:spPr>
      </p:pic>
      <p:pic>
        <p:nvPicPr>
          <p:cNvPr id="1031" name="Picture 7"/>
          <p:cNvPicPr>
            <a:picLocks noChangeAspect="1" noChangeArrowheads="1"/>
          </p:cNvPicPr>
          <p:nvPr/>
        </p:nvPicPr>
        <p:blipFill>
          <a:blip r:embed="rId15"/>
          <a:srcRect/>
          <a:stretch>
            <a:fillRect/>
          </a:stretch>
        </p:blipFill>
        <p:spPr bwMode="auto">
          <a:xfrm>
            <a:off x="539750" y="1989138"/>
            <a:ext cx="1368425" cy="3509962"/>
          </a:xfrm>
          <a:prstGeom prst="rect">
            <a:avLst/>
          </a:prstGeom>
          <a:noFill/>
          <a:ln w="9525">
            <a:noFill/>
            <a:round/>
            <a:headEnd/>
            <a:tailEnd/>
          </a:ln>
          <a:effec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Lst>
  <p:txStyles>
    <p:titleStyle>
      <a:lvl1pPr algn="ctr" defTabSz="449263" rtl="0" fontAlgn="base">
        <a:spcBef>
          <a:spcPct val="0"/>
        </a:spcBef>
        <a:spcAft>
          <a:spcPct val="0"/>
        </a:spcAft>
        <a:buClr>
          <a:srgbClr val="000000"/>
        </a:buClr>
        <a:buSzPct val="100000"/>
        <a:buFont typeface="Times New Roman" pitchFamily="18" charset="0"/>
        <a:defRPr sz="4400">
          <a:solidFill>
            <a:srgbClr val="003399"/>
          </a:solidFill>
          <a:latin typeface="+mj-lt"/>
          <a:ea typeface="+mj-ea"/>
          <a:cs typeface="+mj-cs"/>
        </a:defRPr>
      </a:lvl1pPr>
      <a:lvl2pPr marL="742950" indent="-285750" algn="ctr" defTabSz="449263" rtl="0" fontAlgn="base">
        <a:spcBef>
          <a:spcPct val="0"/>
        </a:spcBef>
        <a:spcAft>
          <a:spcPct val="0"/>
        </a:spcAft>
        <a:buClr>
          <a:srgbClr val="000000"/>
        </a:buClr>
        <a:buSzPct val="100000"/>
        <a:buFont typeface="Times New Roman" pitchFamily="18" charset="0"/>
        <a:defRPr sz="4400">
          <a:solidFill>
            <a:srgbClr val="003399"/>
          </a:solidFill>
          <a:latin typeface="Comic Sans MS" pitchFamily="66" charset="0"/>
          <a:cs typeface="Lucida Sans Unicode" pitchFamily="34" charset="0"/>
        </a:defRPr>
      </a:lvl2pPr>
      <a:lvl3pPr marL="1143000" indent="-228600" algn="ctr" defTabSz="449263" rtl="0" fontAlgn="base">
        <a:spcBef>
          <a:spcPct val="0"/>
        </a:spcBef>
        <a:spcAft>
          <a:spcPct val="0"/>
        </a:spcAft>
        <a:buClr>
          <a:srgbClr val="000000"/>
        </a:buClr>
        <a:buSzPct val="100000"/>
        <a:buFont typeface="Times New Roman" pitchFamily="18" charset="0"/>
        <a:defRPr sz="4400">
          <a:solidFill>
            <a:srgbClr val="003399"/>
          </a:solidFill>
          <a:latin typeface="Comic Sans MS" pitchFamily="66" charset="0"/>
          <a:cs typeface="Lucida Sans Unicode" pitchFamily="34" charset="0"/>
        </a:defRPr>
      </a:lvl3pPr>
      <a:lvl4pPr marL="1600200" indent="-228600" algn="ctr" defTabSz="449263" rtl="0" fontAlgn="base">
        <a:spcBef>
          <a:spcPct val="0"/>
        </a:spcBef>
        <a:spcAft>
          <a:spcPct val="0"/>
        </a:spcAft>
        <a:buClr>
          <a:srgbClr val="000000"/>
        </a:buClr>
        <a:buSzPct val="100000"/>
        <a:buFont typeface="Times New Roman" pitchFamily="18" charset="0"/>
        <a:defRPr sz="4400">
          <a:solidFill>
            <a:srgbClr val="003399"/>
          </a:solidFill>
          <a:latin typeface="Comic Sans MS" pitchFamily="66" charset="0"/>
          <a:cs typeface="Lucida Sans Unicode" pitchFamily="34" charset="0"/>
        </a:defRPr>
      </a:lvl4pPr>
      <a:lvl5pPr marL="2057400" indent="-228600" algn="ctr" defTabSz="449263" rtl="0" fontAlgn="base">
        <a:spcBef>
          <a:spcPct val="0"/>
        </a:spcBef>
        <a:spcAft>
          <a:spcPct val="0"/>
        </a:spcAft>
        <a:buClr>
          <a:srgbClr val="000000"/>
        </a:buClr>
        <a:buSzPct val="100000"/>
        <a:buFont typeface="Times New Roman" pitchFamily="18" charset="0"/>
        <a:defRPr sz="4400">
          <a:solidFill>
            <a:srgbClr val="003399"/>
          </a:solidFill>
          <a:latin typeface="Comic Sans MS" pitchFamily="66" charset="0"/>
          <a:cs typeface="Lucida Sans Unicode" pitchFamily="34" charset="0"/>
        </a:defRPr>
      </a:lvl5pPr>
      <a:lvl6pPr marL="2514600" indent="-228600" algn="ctr" defTabSz="449263" rtl="0" fontAlgn="base">
        <a:spcBef>
          <a:spcPct val="0"/>
        </a:spcBef>
        <a:spcAft>
          <a:spcPct val="0"/>
        </a:spcAft>
        <a:buClr>
          <a:srgbClr val="000000"/>
        </a:buClr>
        <a:buSzPct val="100000"/>
        <a:buFont typeface="Times New Roman" pitchFamily="18" charset="0"/>
        <a:defRPr sz="4400">
          <a:solidFill>
            <a:srgbClr val="003399"/>
          </a:solidFill>
          <a:latin typeface="Comic Sans MS" pitchFamily="66" charset="0"/>
          <a:cs typeface="Lucida Sans Unicode" pitchFamily="34" charset="0"/>
        </a:defRPr>
      </a:lvl6pPr>
      <a:lvl7pPr marL="2971800" indent="-228600" algn="ctr" defTabSz="449263" rtl="0" fontAlgn="base">
        <a:spcBef>
          <a:spcPct val="0"/>
        </a:spcBef>
        <a:spcAft>
          <a:spcPct val="0"/>
        </a:spcAft>
        <a:buClr>
          <a:srgbClr val="000000"/>
        </a:buClr>
        <a:buSzPct val="100000"/>
        <a:buFont typeface="Times New Roman" pitchFamily="18" charset="0"/>
        <a:defRPr sz="4400">
          <a:solidFill>
            <a:srgbClr val="003399"/>
          </a:solidFill>
          <a:latin typeface="Comic Sans MS" pitchFamily="66" charset="0"/>
          <a:cs typeface="Lucida Sans Unicode" pitchFamily="34" charset="0"/>
        </a:defRPr>
      </a:lvl7pPr>
      <a:lvl8pPr marL="3429000" indent="-228600" algn="ctr" defTabSz="449263" rtl="0" fontAlgn="base">
        <a:spcBef>
          <a:spcPct val="0"/>
        </a:spcBef>
        <a:spcAft>
          <a:spcPct val="0"/>
        </a:spcAft>
        <a:buClr>
          <a:srgbClr val="000000"/>
        </a:buClr>
        <a:buSzPct val="100000"/>
        <a:buFont typeface="Times New Roman" pitchFamily="18" charset="0"/>
        <a:defRPr sz="4400">
          <a:solidFill>
            <a:srgbClr val="003399"/>
          </a:solidFill>
          <a:latin typeface="Comic Sans MS" pitchFamily="66" charset="0"/>
          <a:cs typeface="Lucida Sans Unicode" pitchFamily="34" charset="0"/>
        </a:defRPr>
      </a:lvl8pPr>
      <a:lvl9pPr marL="3886200" indent="-228600" algn="ctr" defTabSz="449263" rtl="0" fontAlgn="base">
        <a:spcBef>
          <a:spcPct val="0"/>
        </a:spcBef>
        <a:spcAft>
          <a:spcPct val="0"/>
        </a:spcAft>
        <a:buClr>
          <a:srgbClr val="000000"/>
        </a:buClr>
        <a:buSzPct val="100000"/>
        <a:buFont typeface="Times New Roman" pitchFamily="18" charset="0"/>
        <a:defRPr sz="4400">
          <a:solidFill>
            <a:srgbClr val="003399"/>
          </a:solidFill>
          <a:latin typeface="Comic Sans MS" pitchFamily="66" charset="0"/>
          <a:cs typeface="Lucida Sans Unicode" pitchFamily="34" charset="0"/>
        </a:defRPr>
      </a:lvl9pPr>
    </p:titleStyle>
    <p:bodyStyle>
      <a:lvl1pPr marL="342900" indent="-342900" algn="l" defTabSz="449263" rtl="0" fontAlgn="base">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fontAlgn="base">
        <a:spcBef>
          <a:spcPts val="700"/>
        </a:spcBef>
        <a:spcAft>
          <a:spcPct val="0"/>
        </a:spcAft>
        <a:buClr>
          <a:srgbClr val="000000"/>
        </a:buClr>
        <a:buSzPct val="100000"/>
        <a:buFont typeface="Times New Roman" pitchFamily="18" charset="0"/>
        <a:defRPr sz="2800">
          <a:solidFill>
            <a:srgbClr val="000000"/>
          </a:solidFill>
          <a:latin typeface="+mn-lt"/>
          <a:cs typeface="+mn-cs"/>
        </a:defRPr>
      </a:lvl2pPr>
      <a:lvl3pPr marL="1143000" indent="-228600" algn="l" defTabSz="449263" rtl="0" fontAlgn="base">
        <a:spcBef>
          <a:spcPts val="600"/>
        </a:spcBef>
        <a:spcAft>
          <a:spcPct val="0"/>
        </a:spcAft>
        <a:buClr>
          <a:srgbClr val="000000"/>
        </a:buClr>
        <a:buSzPct val="100000"/>
        <a:buFont typeface="Times New Roman" pitchFamily="18" charset="0"/>
        <a:defRPr sz="2400">
          <a:solidFill>
            <a:srgbClr val="000000"/>
          </a:solidFill>
          <a:latin typeface="+mn-lt"/>
          <a:cs typeface="+mn-cs"/>
        </a:defRPr>
      </a:lvl3pPr>
      <a:lvl4pPr marL="16002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cs typeface="+mn-cs"/>
        </a:defRPr>
      </a:lvl4pPr>
      <a:lvl5pPr marL="20574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cs typeface="+mn-cs"/>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cs typeface="+mn-cs"/>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cs typeface="+mn-cs"/>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cs typeface="+mn-cs"/>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457200" y="174625"/>
            <a:ext cx="8224838" cy="1339850"/>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Klik om de opmaak van de titeltekst te bewerken</a:t>
            </a:r>
          </a:p>
        </p:txBody>
      </p:sp>
      <p:sp>
        <p:nvSpPr>
          <p:cNvPr id="2050" name="Rectangle 2"/>
          <p:cNvSpPr>
            <a:spLocks noGrp="1" noChangeArrowheads="1"/>
          </p:cNvSpPr>
          <p:nvPr>
            <p:ph type="body" idx="1"/>
          </p:nvPr>
        </p:nvSpPr>
        <p:spPr bwMode="auto">
          <a:xfrm>
            <a:off x="457200" y="1604963"/>
            <a:ext cx="8224838" cy="45212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smtClean="0"/>
              <a:t>Klik om de opmaak van de overzichtstekst te bewerken</a:t>
            </a:r>
          </a:p>
          <a:p>
            <a:pPr lvl="1"/>
            <a:r>
              <a:rPr lang="en-GB" smtClean="0"/>
              <a:t>Tweede overzichtsniveau</a:t>
            </a:r>
          </a:p>
          <a:p>
            <a:pPr lvl="2"/>
            <a:r>
              <a:rPr lang="en-GB" smtClean="0"/>
              <a:t>Derde overzichtsniveau</a:t>
            </a:r>
          </a:p>
          <a:p>
            <a:pPr lvl="3"/>
            <a:r>
              <a:rPr lang="en-GB" smtClean="0"/>
              <a:t>Vierde overzichtsniveau</a:t>
            </a:r>
          </a:p>
          <a:p>
            <a:pPr lvl="4"/>
            <a:r>
              <a:rPr lang="en-GB" smtClean="0"/>
              <a:t>Vijfde overzichtsniveau</a:t>
            </a:r>
          </a:p>
          <a:p>
            <a:pPr lvl="4"/>
            <a:r>
              <a:rPr lang="en-GB" smtClean="0"/>
              <a:t>Zesde overzichtsniveau</a:t>
            </a:r>
          </a:p>
          <a:p>
            <a:pPr lvl="4"/>
            <a:r>
              <a:rPr lang="en-GB" smtClean="0"/>
              <a:t>Zevende overzichtsniveau</a:t>
            </a:r>
          </a:p>
          <a:p>
            <a:pPr lvl="4"/>
            <a:r>
              <a:rPr lang="en-GB" smtClean="0"/>
              <a:t>Achtste overzichtsniveau</a:t>
            </a:r>
          </a:p>
          <a:p>
            <a:pPr lvl="4"/>
            <a:r>
              <a:rPr lang="en-GB" smtClean="0"/>
              <a:t>Negende overzichtsniveau</a:t>
            </a:r>
          </a:p>
        </p:txBody>
      </p:sp>
      <p:sp>
        <p:nvSpPr>
          <p:cNvPr id="2051" name="Rectangle 3"/>
          <p:cNvSpPr>
            <a:spLocks noGrp="1" noChangeArrowheads="1"/>
          </p:cNvSpPr>
          <p:nvPr>
            <p:ph type="dt"/>
          </p:nvPr>
        </p:nvSpPr>
        <p:spPr bwMode="auto">
          <a:xfrm>
            <a:off x="457200" y="6246813"/>
            <a:ext cx="2125663" cy="46831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tabLst>
                <a:tab pos="723900" algn="l"/>
                <a:tab pos="1447800" algn="l"/>
              </a:tabLst>
              <a:defRPr sz="1400">
                <a:solidFill>
                  <a:srgbClr val="000000"/>
                </a:solidFill>
                <a:latin typeface="Times New Roman" pitchFamily="18" charset="0"/>
              </a:defRPr>
            </a:lvl1pPr>
          </a:lstStyle>
          <a:p>
            <a:endParaRPr lang="nl-NL"/>
          </a:p>
        </p:txBody>
      </p:sp>
      <p:sp>
        <p:nvSpPr>
          <p:cNvPr id="2052" name="Rectangle 4"/>
          <p:cNvSpPr>
            <a:spLocks noGrp="1" noChangeArrowheads="1"/>
          </p:cNvSpPr>
          <p:nvPr>
            <p:ph type="ftr"/>
          </p:nvPr>
        </p:nvSpPr>
        <p:spPr bwMode="auto">
          <a:xfrm>
            <a:off x="3127375" y="6246813"/>
            <a:ext cx="2894013" cy="46831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723900" algn="l"/>
                <a:tab pos="1447800" algn="l"/>
                <a:tab pos="2171700" algn="l"/>
                <a:tab pos="2895600" algn="l"/>
              </a:tabLst>
              <a:defRPr sz="1400">
                <a:solidFill>
                  <a:srgbClr val="000000"/>
                </a:solidFill>
                <a:latin typeface="Times New Roman" pitchFamily="18" charset="0"/>
              </a:defRPr>
            </a:lvl1pPr>
          </a:lstStyle>
          <a:p>
            <a:endParaRPr lang="nl-NL"/>
          </a:p>
        </p:txBody>
      </p:sp>
      <p:sp>
        <p:nvSpPr>
          <p:cNvPr id="2053" name="Rectangle 5"/>
          <p:cNvSpPr>
            <a:spLocks noGrp="1" noChangeArrowheads="1"/>
          </p:cNvSpPr>
          <p:nvPr>
            <p:ph type="sldNum"/>
          </p:nvPr>
        </p:nvSpPr>
        <p:spPr bwMode="auto">
          <a:xfrm>
            <a:off x="6556375" y="6246813"/>
            <a:ext cx="2125663" cy="46831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723900" algn="l"/>
                <a:tab pos="1447800" algn="l"/>
              </a:tabLst>
              <a:defRPr sz="1400">
                <a:solidFill>
                  <a:srgbClr val="000000"/>
                </a:solidFill>
                <a:latin typeface="Times New Roman" pitchFamily="18" charset="0"/>
              </a:defRPr>
            </a:lvl1pPr>
          </a:lstStyle>
          <a:p>
            <a:fld id="{61CAF023-CF6F-467D-838E-51787FF5A0C1}"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49263" rtl="0" fontAlgn="base">
        <a:spcBef>
          <a:spcPct val="0"/>
        </a:spcBef>
        <a:spcAft>
          <a:spcPct val="0"/>
        </a:spcAft>
        <a:buClr>
          <a:srgbClr val="000000"/>
        </a:buClr>
        <a:buSzPct val="100000"/>
        <a:buFont typeface="Times New Roman" pitchFamily="18" charset="0"/>
        <a:defRPr sz="4400">
          <a:solidFill>
            <a:srgbClr val="003399"/>
          </a:solidFill>
          <a:latin typeface="+mj-lt"/>
          <a:ea typeface="+mj-ea"/>
          <a:cs typeface="+mj-cs"/>
        </a:defRPr>
      </a:lvl1pPr>
      <a:lvl2pPr marL="742950" indent="-285750" algn="ctr" defTabSz="449263" rtl="0" fontAlgn="base">
        <a:spcBef>
          <a:spcPct val="0"/>
        </a:spcBef>
        <a:spcAft>
          <a:spcPct val="0"/>
        </a:spcAft>
        <a:buClr>
          <a:srgbClr val="000000"/>
        </a:buClr>
        <a:buSzPct val="100000"/>
        <a:buFont typeface="Times New Roman" pitchFamily="18" charset="0"/>
        <a:defRPr sz="4400">
          <a:solidFill>
            <a:srgbClr val="003399"/>
          </a:solidFill>
          <a:latin typeface="Comic Sans MS" pitchFamily="66" charset="0"/>
          <a:cs typeface="Lucida Sans Unicode" pitchFamily="34" charset="0"/>
        </a:defRPr>
      </a:lvl2pPr>
      <a:lvl3pPr marL="1143000" indent="-228600" algn="ctr" defTabSz="449263" rtl="0" fontAlgn="base">
        <a:spcBef>
          <a:spcPct val="0"/>
        </a:spcBef>
        <a:spcAft>
          <a:spcPct val="0"/>
        </a:spcAft>
        <a:buClr>
          <a:srgbClr val="000000"/>
        </a:buClr>
        <a:buSzPct val="100000"/>
        <a:buFont typeface="Times New Roman" pitchFamily="18" charset="0"/>
        <a:defRPr sz="4400">
          <a:solidFill>
            <a:srgbClr val="003399"/>
          </a:solidFill>
          <a:latin typeface="Comic Sans MS" pitchFamily="66" charset="0"/>
          <a:cs typeface="Lucida Sans Unicode" pitchFamily="34" charset="0"/>
        </a:defRPr>
      </a:lvl3pPr>
      <a:lvl4pPr marL="1600200" indent="-228600" algn="ctr" defTabSz="449263" rtl="0" fontAlgn="base">
        <a:spcBef>
          <a:spcPct val="0"/>
        </a:spcBef>
        <a:spcAft>
          <a:spcPct val="0"/>
        </a:spcAft>
        <a:buClr>
          <a:srgbClr val="000000"/>
        </a:buClr>
        <a:buSzPct val="100000"/>
        <a:buFont typeface="Times New Roman" pitchFamily="18" charset="0"/>
        <a:defRPr sz="4400">
          <a:solidFill>
            <a:srgbClr val="003399"/>
          </a:solidFill>
          <a:latin typeface="Comic Sans MS" pitchFamily="66" charset="0"/>
          <a:cs typeface="Lucida Sans Unicode" pitchFamily="34" charset="0"/>
        </a:defRPr>
      </a:lvl4pPr>
      <a:lvl5pPr marL="2057400" indent="-228600" algn="ctr" defTabSz="449263" rtl="0" fontAlgn="base">
        <a:spcBef>
          <a:spcPct val="0"/>
        </a:spcBef>
        <a:spcAft>
          <a:spcPct val="0"/>
        </a:spcAft>
        <a:buClr>
          <a:srgbClr val="000000"/>
        </a:buClr>
        <a:buSzPct val="100000"/>
        <a:buFont typeface="Times New Roman" pitchFamily="18" charset="0"/>
        <a:defRPr sz="4400">
          <a:solidFill>
            <a:srgbClr val="003399"/>
          </a:solidFill>
          <a:latin typeface="Comic Sans MS" pitchFamily="66" charset="0"/>
          <a:cs typeface="Lucida Sans Unicode" pitchFamily="34" charset="0"/>
        </a:defRPr>
      </a:lvl5pPr>
      <a:lvl6pPr marL="2514600" indent="-228600" algn="ctr" defTabSz="449263" rtl="0" fontAlgn="base">
        <a:spcBef>
          <a:spcPct val="0"/>
        </a:spcBef>
        <a:spcAft>
          <a:spcPct val="0"/>
        </a:spcAft>
        <a:buClr>
          <a:srgbClr val="000000"/>
        </a:buClr>
        <a:buSzPct val="100000"/>
        <a:buFont typeface="Times New Roman" pitchFamily="18" charset="0"/>
        <a:defRPr sz="4400">
          <a:solidFill>
            <a:srgbClr val="003399"/>
          </a:solidFill>
          <a:latin typeface="Comic Sans MS" pitchFamily="66" charset="0"/>
          <a:cs typeface="Lucida Sans Unicode" pitchFamily="34" charset="0"/>
        </a:defRPr>
      </a:lvl6pPr>
      <a:lvl7pPr marL="2971800" indent="-228600" algn="ctr" defTabSz="449263" rtl="0" fontAlgn="base">
        <a:spcBef>
          <a:spcPct val="0"/>
        </a:spcBef>
        <a:spcAft>
          <a:spcPct val="0"/>
        </a:spcAft>
        <a:buClr>
          <a:srgbClr val="000000"/>
        </a:buClr>
        <a:buSzPct val="100000"/>
        <a:buFont typeface="Times New Roman" pitchFamily="18" charset="0"/>
        <a:defRPr sz="4400">
          <a:solidFill>
            <a:srgbClr val="003399"/>
          </a:solidFill>
          <a:latin typeface="Comic Sans MS" pitchFamily="66" charset="0"/>
          <a:cs typeface="Lucida Sans Unicode" pitchFamily="34" charset="0"/>
        </a:defRPr>
      </a:lvl7pPr>
      <a:lvl8pPr marL="3429000" indent="-228600" algn="ctr" defTabSz="449263" rtl="0" fontAlgn="base">
        <a:spcBef>
          <a:spcPct val="0"/>
        </a:spcBef>
        <a:spcAft>
          <a:spcPct val="0"/>
        </a:spcAft>
        <a:buClr>
          <a:srgbClr val="000000"/>
        </a:buClr>
        <a:buSzPct val="100000"/>
        <a:buFont typeface="Times New Roman" pitchFamily="18" charset="0"/>
        <a:defRPr sz="4400">
          <a:solidFill>
            <a:srgbClr val="003399"/>
          </a:solidFill>
          <a:latin typeface="Comic Sans MS" pitchFamily="66" charset="0"/>
          <a:cs typeface="Lucida Sans Unicode" pitchFamily="34" charset="0"/>
        </a:defRPr>
      </a:lvl8pPr>
      <a:lvl9pPr marL="3886200" indent="-228600" algn="ctr" defTabSz="449263" rtl="0" fontAlgn="base">
        <a:spcBef>
          <a:spcPct val="0"/>
        </a:spcBef>
        <a:spcAft>
          <a:spcPct val="0"/>
        </a:spcAft>
        <a:buClr>
          <a:srgbClr val="000000"/>
        </a:buClr>
        <a:buSzPct val="100000"/>
        <a:buFont typeface="Times New Roman" pitchFamily="18" charset="0"/>
        <a:defRPr sz="4400">
          <a:solidFill>
            <a:srgbClr val="003399"/>
          </a:solidFill>
          <a:latin typeface="Comic Sans MS" pitchFamily="66" charset="0"/>
          <a:cs typeface="Lucida Sans Unicode" pitchFamily="34" charset="0"/>
        </a:defRPr>
      </a:lvl9pPr>
    </p:titleStyle>
    <p:bodyStyle>
      <a:lvl1pPr marL="342900" indent="-342900" algn="l" defTabSz="449263" rtl="0" fontAlgn="base">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fontAlgn="base">
        <a:spcBef>
          <a:spcPts val="700"/>
        </a:spcBef>
        <a:spcAft>
          <a:spcPct val="0"/>
        </a:spcAft>
        <a:buClr>
          <a:srgbClr val="000000"/>
        </a:buClr>
        <a:buSzPct val="100000"/>
        <a:buFont typeface="Times New Roman" pitchFamily="18" charset="0"/>
        <a:defRPr sz="2800">
          <a:solidFill>
            <a:srgbClr val="000000"/>
          </a:solidFill>
          <a:latin typeface="+mn-lt"/>
          <a:cs typeface="+mn-cs"/>
        </a:defRPr>
      </a:lvl2pPr>
      <a:lvl3pPr marL="1143000" indent="-228600" algn="l" defTabSz="449263" rtl="0" fontAlgn="base">
        <a:spcBef>
          <a:spcPts val="600"/>
        </a:spcBef>
        <a:spcAft>
          <a:spcPct val="0"/>
        </a:spcAft>
        <a:buClr>
          <a:srgbClr val="000000"/>
        </a:buClr>
        <a:buSzPct val="100000"/>
        <a:buFont typeface="Times New Roman" pitchFamily="18" charset="0"/>
        <a:defRPr sz="2400">
          <a:solidFill>
            <a:srgbClr val="000000"/>
          </a:solidFill>
          <a:latin typeface="+mn-lt"/>
          <a:cs typeface="+mn-cs"/>
        </a:defRPr>
      </a:lvl3pPr>
      <a:lvl4pPr marL="16002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cs typeface="+mn-cs"/>
        </a:defRPr>
      </a:lvl4pPr>
      <a:lvl5pPr marL="20574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cs typeface="+mn-cs"/>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cs typeface="+mn-cs"/>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cs typeface="+mn-cs"/>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cs typeface="+mn-cs"/>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ph type="title"/>
          </p:nvPr>
        </p:nvSpPr>
        <p:spPr>
          <a:xfrm>
            <a:off x="2125663" y="1049338"/>
            <a:ext cx="6334125" cy="1470025"/>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Zelfbeschikkingsrecht van vrouwen</a:t>
            </a:r>
          </a:p>
        </p:txBody>
      </p:sp>
      <p:sp>
        <p:nvSpPr>
          <p:cNvPr id="4098" name="Rectangle 2"/>
          <p:cNvSpPr>
            <a:spLocks noChangeArrowheads="1"/>
          </p:cNvSpPr>
          <p:nvPr>
            <p:ph type="subTitle" idx="4294967295"/>
          </p:nvPr>
        </p:nvSpPr>
        <p:spPr bwMode="auto">
          <a:xfrm>
            <a:off x="1619250" y="2700338"/>
            <a:ext cx="7019925" cy="3959225"/>
          </a:xfrm>
          <a:prstGeom prst="rect">
            <a:avLst/>
          </a:prstGeom>
          <a:noFill/>
          <a:ln>
            <a:round/>
            <a:headEnd/>
            <a:tailEnd/>
          </a:ln>
        </p:spPr>
        <p:txBody>
          <a:bodyPr lIns="90000" tIns="46800" rIns="90000" bIns="46800"/>
          <a:lstStyle/>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Congres </a:t>
            </a:r>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Vereniging voor Vrouw en Recht Clara Wichmann</a:t>
            </a:r>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nl-NL"/>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28 september 2009</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ph type="title"/>
          </p:nvPr>
        </p:nvSpPr>
        <p:spPr>
          <a:xfrm>
            <a:off x="457200" y="127000"/>
            <a:ext cx="8213725" cy="1438275"/>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  </a:t>
            </a:r>
          </a:p>
        </p:txBody>
      </p:sp>
      <p:sp>
        <p:nvSpPr>
          <p:cNvPr id="10242" name="Rectangle 2"/>
          <p:cNvSpPr>
            <a:spLocks noChangeArrowheads="1"/>
          </p:cNvSpPr>
          <p:nvPr>
            <p:ph type="subTitle" idx="4294967295"/>
          </p:nvPr>
        </p:nvSpPr>
        <p:spPr bwMode="auto">
          <a:xfrm>
            <a:off x="539750" y="360363"/>
            <a:ext cx="8153400" cy="6094412"/>
          </a:xfrm>
          <a:prstGeom prst="rect">
            <a:avLst/>
          </a:prstGeom>
          <a:noFill/>
          <a:ln>
            <a:round/>
            <a:headEnd/>
            <a:tailEnd/>
          </a:ln>
        </p:spPr>
        <p:txBody>
          <a:bodyPr lIns="0" tIns="0" rIns="0" bIns="0" anchor="ctr"/>
          <a:lstStyle/>
          <a:p>
            <a:pPr marL="0" inden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Analoog zou individueel zelfbeschikingsrecht kunnen worden: </a:t>
            </a:r>
          </a:p>
          <a:p>
            <a:pPr marL="0" inden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sz="2400" b="1">
                <a:latin typeface="ComicSansMS-Bold" pitchFamily="32" charset="0"/>
              </a:rPr>
              <a:t>1</a:t>
            </a:r>
            <a:r>
              <a:rPr lang="nl-NL" sz="2400">
                <a:latin typeface="ComicSansMS" pitchFamily="32" charset="0"/>
              </a:rPr>
              <a:t>. Alle </a:t>
            </a:r>
            <a:r>
              <a:rPr lang="nl-NL" sz="2400">
                <a:solidFill>
                  <a:srgbClr val="DC2300"/>
                </a:solidFill>
                <a:latin typeface="ComicSansMS" pitchFamily="32" charset="0"/>
              </a:rPr>
              <a:t>mensen</a:t>
            </a:r>
            <a:r>
              <a:rPr lang="nl-NL" sz="2400">
                <a:latin typeface="ComicSansMS" pitchFamily="32" charset="0"/>
              </a:rPr>
              <a:t> bezitten het zelfbeschikkingsrecht. Uit hoofde van dit recht bepalen zij in alle vrijheid hun </a:t>
            </a:r>
            <a:r>
              <a:rPr lang="nl-NL" sz="2400">
                <a:solidFill>
                  <a:srgbClr val="DC2300"/>
                </a:solidFill>
                <a:latin typeface="ComicSansMS" pitchFamily="32" charset="0"/>
              </a:rPr>
              <a:t>persoonlijke</a:t>
            </a:r>
            <a:r>
              <a:rPr lang="nl-NL" sz="2400">
                <a:latin typeface="ComicSansMS" pitchFamily="32" charset="0"/>
              </a:rPr>
              <a:t> </a:t>
            </a:r>
            <a:r>
              <a:rPr lang="nl-NL" sz="2400">
                <a:latin typeface="ComicSansMS-Bold" pitchFamily="32" charset="0"/>
              </a:rPr>
              <a:t>status en streven zij vrijelijk hun economische, sociale en culturele ontwikkeling na.</a:t>
            </a:r>
          </a:p>
          <a:p>
            <a:pPr marL="0" inden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sz="2400" b="1">
                <a:latin typeface="ComicSansMS-Bold" pitchFamily="32" charset="0"/>
              </a:rPr>
              <a:t>2</a:t>
            </a:r>
            <a:r>
              <a:rPr lang="nl-NL" sz="2400">
                <a:latin typeface="ComicSansMS" pitchFamily="32" charset="0"/>
              </a:rPr>
              <a:t>. Alle </a:t>
            </a:r>
            <a:r>
              <a:rPr lang="nl-NL" sz="2400">
                <a:solidFill>
                  <a:srgbClr val="DC2300"/>
                </a:solidFill>
                <a:latin typeface="ComicSansMS" pitchFamily="32" charset="0"/>
              </a:rPr>
              <a:t>mensen</a:t>
            </a:r>
            <a:r>
              <a:rPr lang="nl-NL" sz="2400">
                <a:latin typeface="ComicSansMS" pitchFamily="32" charset="0"/>
              </a:rPr>
              <a:t> kunnen ter verwezenlijking van hun doeleinden vrijelijk beschikken over </a:t>
            </a:r>
            <a:r>
              <a:rPr lang="nl-NL" sz="2400">
                <a:solidFill>
                  <a:srgbClr val="DC2300"/>
                </a:solidFill>
                <a:latin typeface="ComicSansMS" pitchFamily="32" charset="0"/>
              </a:rPr>
              <a:t>hun eigen lichaam, hun arbeids- en intellectuele vermogens en hun eigendommen</a:t>
            </a:r>
            <a:r>
              <a:rPr lang="nl-NL" sz="2400">
                <a:latin typeface="ComicSansMS" pitchFamily="32" charset="0"/>
              </a:rPr>
              <a:t>, </a:t>
            </a:r>
            <a:r>
              <a:rPr lang="nl-NL" sz="2400">
                <a:latin typeface="ComicSansMS-Bold" pitchFamily="32" charset="0"/>
              </a:rPr>
              <a:t> evenwel onverminderd verplichtingen voortvloeiend uit het </a:t>
            </a:r>
            <a:r>
              <a:rPr lang="nl-NL" sz="2400">
                <a:solidFill>
                  <a:srgbClr val="DC2300"/>
                </a:solidFill>
                <a:latin typeface="ComicSansMS-Bold" pitchFamily="32" charset="0"/>
              </a:rPr>
              <a:t>nationale en</a:t>
            </a:r>
            <a:r>
              <a:rPr lang="nl-NL" sz="2400">
                <a:latin typeface="ComicSansMS-Bold" pitchFamily="32" charset="0"/>
              </a:rPr>
              <a:t> internationale recht. In geen geval mogen een </a:t>
            </a:r>
            <a:r>
              <a:rPr lang="nl-NL" sz="2400">
                <a:solidFill>
                  <a:srgbClr val="DC2300"/>
                </a:solidFill>
                <a:latin typeface="ComicSansMS-Bold" pitchFamily="32" charset="0"/>
              </a:rPr>
              <a:t>mens</a:t>
            </a:r>
            <a:r>
              <a:rPr lang="nl-NL" sz="2400">
                <a:latin typeface="ComicSansMS-Bold" pitchFamily="32" charset="0"/>
              </a:rPr>
              <a:t> zijn bestaansmiddelen worden ontnomen.</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ph type="title"/>
          </p:nvPr>
        </p:nvSpPr>
        <p:spPr>
          <a:xfrm>
            <a:off x="457200" y="-206375"/>
            <a:ext cx="8213725" cy="2366963"/>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Geen mensenrecht / grondrecht; wat dan wel?</a:t>
            </a:r>
          </a:p>
        </p:txBody>
      </p:sp>
      <p:sp>
        <p:nvSpPr>
          <p:cNvPr id="11266" name="Rectangle 2"/>
          <p:cNvSpPr>
            <a:spLocks noChangeArrowheads="1"/>
          </p:cNvSpPr>
          <p:nvPr>
            <p:ph type="subTitle" idx="4294967295"/>
          </p:nvPr>
        </p:nvSpPr>
        <p:spPr bwMode="auto">
          <a:xfrm>
            <a:off x="539750" y="1601788"/>
            <a:ext cx="8153400" cy="4502150"/>
          </a:xfrm>
          <a:prstGeom prst="rect">
            <a:avLst/>
          </a:prstGeom>
          <a:noFill/>
          <a:ln>
            <a:round/>
            <a:headEnd/>
            <a:tailEnd/>
          </a:ln>
        </p:spPr>
        <p:txBody>
          <a:bodyPr lIns="0" tIns="0" rIns="0" bIns="0" anchor="ctr"/>
          <a:lstStyle/>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“grondslag van mensenrechten” ? </a:t>
            </a:r>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“rechtsbeginsel” ?</a:t>
            </a:r>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“culturele waarde”? </a:t>
            </a:r>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nl-NL"/>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Hangt samen met de vraag:</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xfrm>
            <a:off x="539750" y="409575"/>
            <a:ext cx="8213725" cy="2105025"/>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Waarom is individueel zelfbeschikkingsrecht geen mensenrecht? </a:t>
            </a:r>
          </a:p>
        </p:txBody>
      </p:sp>
      <p:sp>
        <p:nvSpPr>
          <p:cNvPr id="12290" name="Rectangle 2"/>
          <p:cNvSpPr>
            <a:spLocks noChangeArrowheads="1"/>
          </p:cNvSpPr>
          <p:nvPr>
            <p:ph type="subTitle" idx="4294967295"/>
          </p:nvPr>
        </p:nvSpPr>
        <p:spPr bwMode="auto">
          <a:xfrm>
            <a:off x="539750" y="1079500"/>
            <a:ext cx="8153400" cy="5024438"/>
          </a:xfrm>
          <a:prstGeom prst="rect">
            <a:avLst/>
          </a:prstGeom>
          <a:noFill/>
          <a:ln>
            <a:round/>
            <a:headEnd/>
            <a:tailEnd/>
          </a:ln>
        </p:spPr>
        <p:txBody>
          <a:bodyPr lIns="0" tIns="0" rIns="0" bIns="0" anchor="ctr"/>
          <a:lstStyle/>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nl-NL"/>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 zo vanzelfsprekend dat het niet hoeft?</a:t>
            </a:r>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of</a:t>
            </a:r>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 niet universeel: individuele zelfbeschikking is een westerse waarde?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xfrm>
            <a:off x="457200" y="127000"/>
            <a:ext cx="8213725" cy="1438275"/>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Wel zelfbeschikkingsrecht op onderdelen</a:t>
            </a:r>
          </a:p>
        </p:txBody>
      </p:sp>
      <p:sp>
        <p:nvSpPr>
          <p:cNvPr id="13314" name="Rectangle 2"/>
          <p:cNvSpPr>
            <a:spLocks noChangeArrowheads="1"/>
          </p:cNvSpPr>
          <p:nvPr>
            <p:ph type="subTitle" idx="4294967295"/>
          </p:nvPr>
        </p:nvSpPr>
        <p:spPr bwMode="auto">
          <a:xfrm>
            <a:off x="539750" y="1601788"/>
            <a:ext cx="8153400" cy="4502150"/>
          </a:xfrm>
          <a:prstGeom prst="rect">
            <a:avLst/>
          </a:prstGeom>
          <a:noFill/>
          <a:ln>
            <a:round/>
            <a:headEnd/>
            <a:tailEnd/>
          </a:ln>
        </p:spPr>
        <p:txBody>
          <a:bodyPr lIns="0" tIns="0" rIns="0" bIns="0" anchor="ctr"/>
          <a:lstStyle/>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Recht over eigen leven te beschikken (zelfdoding/ euthanasie)</a:t>
            </a:r>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Gezondheidsrecht</a:t>
            </a:r>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Sexuele en reproductieve rechten</a:t>
            </a:r>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partnerkeuze</a:t>
            </a:r>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nl-NL"/>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xfrm>
            <a:off x="457200" y="127000"/>
            <a:ext cx="8213725" cy="1438275"/>
          </a:xfrm>
          <a:ln/>
        </p:spPr>
        <p:txBody>
          <a:bodyPr/>
          <a:lstStyle/>
          <a:p>
            <a:r>
              <a:rPr lang="nl-NL"/>
              <a:t>Gezondheidsrecht</a:t>
            </a:r>
          </a:p>
        </p:txBody>
      </p:sp>
      <p:sp>
        <p:nvSpPr>
          <p:cNvPr id="14338" name="Rectangle 2"/>
          <p:cNvSpPr>
            <a:spLocks noChangeArrowheads="1"/>
          </p:cNvSpPr>
          <p:nvPr>
            <p:ph type="subTitle" idx="4294967295"/>
          </p:nvPr>
        </p:nvSpPr>
        <p:spPr bwMode="auto">
          <a:xfrm>
            <a:off x="539750" y="1601788"/>
            <a:ext cx="8153400" cy="4502150"/>
          </a:xfrm>
          <a:prstGeom prst="rect">
            <a:avLst/>
          </a:prstGeom>
          <a:noFill/>
          <a:ln>
            <a:round/>
            <a:headEnd/>
            <a:tailEnd/>
          </a:ln>
        </p:spPr>
        <p:txBody>
          <a:bodyPr lIns="0" tIns="0" rIns="0" bIns="0" anchor="ctr"/>
          <a:lstStyle/>
          <a:p>
            <a:pPr marL="0" indent="0" algn="ctr"/>
            <a:r>
              <a:rPr lang="nl-NL"/>
              <a:t>Informed consent: toestemming nodig voor medisch handelen. Je hebt recht om behandeling te weigeren (en dus ziek te worden / dood te gaan), maar heb je ook recht om behandeling af te dwingen?</a:t>
            </a:r>
          </a:p>
          <a:p>
            <a:pPr marL="0" indent="0" algn="ctr"/>
            <a:endParaRPr lang="nl-NL"/>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nl-NL"/>
              <a:t>Sexuele en reproductieve rechten</a:t>
            </a:r>
          </a:p>
        </p:txBody>
      </p:sp>
      <p:sp>
        <p:nvSpPr>
          <p:cNvPr id="36867" name="Rectangle 3"/>
          <p:cNvSpPr>
            <a:spLocks noGrp="1" noChangeArrowheads="1"/>
          </p:cNvSpPr>
          <p:nvPr>
            <p:ph type="body" idx="1"/>
          </p:nvPr>
        </p:nvSpPr>
        <p:spPr/>
        <p:txBody>
          <a:bodyPr/>
          <a:lstStyle/>
          <a:p>
            <a:r>
              <a:rPr lang="nl-NL" sz="2800"/>
              <a:t>Actief recht:</a:t>
            </a:r>
          </a:p>
          <a:p>
            <a:r>
              <a:rPr lang="nl-NL" sz="2800"/>
              <a:t>Iedereen heeft het recht om te beslissen of en wanneer hij/zij kinderen wil, en hoeveel.</a:t>
            </a:r>
          </a:p>
          <a:p>
            <a:r>
              <a:rPr lang="nl-NL" sz="2800"/>
              <a:t>Iedereen heeft het recht op toegang tot effectieve methoden van family-planning</a:t>
            </a:r>
          </a:p>
          <a:p>
            <a:r>
              <a:rPr lang="nl-NL" sz="2800"/>
              <a:t>Je mag niet gedwongen worden om kinderen te krijgen; maar ook niet om ze niet te kunnen krijgen (gedwongen sterilisatie)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nl-NL"/>
              <a:t>Partnerkeuze</a:t>
            </a:r>
          </a:p>
        </p:txBody>
      </p:sp>
      <p:sp>
        <p:nvSpPr>
          <p:cNvPr id="38915" name="Rectangle 3"/>
          <p:cNvSpPr>
            <a:spLocks noGrp="1" noChangeArrowheads="1"/>
          </p:cNvSpPr>
          <p:nvPr>
            <p:ph type="body" idx="1"/>
          </p:nvPr>
        </p:nvSpPr>
        <p:spPr/>
        <p:txBody>
          <a:bodyPr/>
          <a:lstStyle/>
          <a:p>
            <a:endParaRPr lang="nl-NL"/>
          </a:p>
          <a:p>
            <a:r>
              <a:rPr lang="nl-NL"/>
              <a:t>Ieder heeft het recht om te kiezen wel of niet te trouwen.</a:t>
            </a:r>
          </a:p>
          <a:p>
            <a:r>
              <a:rPr lang="nl-NL"/>
              <a:t>Iedereen moet beschermd worden tegen een huwelijk dat wordt aangegaan zonder de volledige, vrije en geïnformeerde toestemming van beide partners.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nl-NL"/>
              <a:t>Grenzen aan zelfbeschikking</a:t>
            </a:r>
          </a:p>
        </p:txBody>
      </p:sp>
      <p:sp>
        <p:nvSpPr>
          <p:cNvPr id="40963" name="Rectangle 3"/>
          <p:cNvSpPr>
            <a:spLocks noGrp="1" noChangeArrowheads="1"/>
          </p:cNvSpPr>
          <p:nvPr>
            <p:ph type="body" idx="1"/>
          </p:nvPr>
        </p:nvSpPr>
        <p:spPr/>
        <p:txBody>
          <a:bodyPr/>
          <a:lstStyle/>
          <a:p>
            <a:r>
              <a:rPr lang="nl-NL"/>
              <a:t>Rechten van anderen</a:t>
            </a:r>
          </a:p>
          <a:p>
            <a:endParaRPr lang="nl-NL"/>
          </a:p>
          <a:p>
            <a:r>
              <a:rPr lang="nl-NL"/>
              <a:t>Capaciteit om zelf te beschikken</a:t>
            </a:r>
          </a:p>
          <a:p>
            <a:endParaRPr lang="nl-NL"/>
          </a:p>
          <a:p>
            <a:r>
              <a:rPr lang="nl-NL"/>
              <a:t>Morele waarden?</a:t>
            </a:r>
          </a:p>
          <a:p>
            <a:endParaRPr lang="nl-NL"/>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nl-NL"/>
              <a:t>Capaciteit om zelf te beschikken</a:t>
            </a:r>
          </a:p>
        </p:txBody>
      </p:sp>
      <p:sp>
        <p:nvSpPr>
          <p:cNvPr id="45059" name="Rectangle 3"/>
          <p:cNvSpPr>
            <a:spLocks noGrp="1" noChangeArrowheads="1"/>
          </p:cNvSpPr>
          <p:nvPr>
            <p:ph type="body" idx="1"/>
          </p:nvPr>
        </p:nvSpPr>
        <p:spPr/>
        <p:txBody>
          <a:bodyPr/>
          <a:lstStyle/>
          <a:p>
            <a:r>
              <a:rPr lang="nl-NL"/>
              <a:t>Kán iedereen zelf beschikken?</a:t>
            </a:r>
          </a:p>
          <a:p>
            <a:pPr>
              <a:buFontTx/>
              <a:buChar char="-"/>
            </a:pPr>
            <a:r>
              <a:rPr lang="nl-NL"/>
              <a:t>Wilsonbekwamen – uitgewerkt in gezondheidsrecht; vertegenwoordigingsconstructies e.d.</a:t>
            </a:r>
          </a:p>
          <a:p>
            <a:pPr>
              <a:buFontTx/>
              <a:buChar char="-"/>
            </a:pPr>
            <a:r>
              <a:rPr lang="nl-NL"/>
              <a:t>Door andere individuele factoren niet in staat om te beschikken</a:t>
            </a:r>
          </a:p>
          <a:p>
            <a:pPr>
              <a:buFontTx/>
              <a:buChar char="-"/>
            </a:pPr>
            <a:r>
              <a:rPr lang="nl-NL"/>
              <a:t>Door omgevingsfactoren niet in staat zelf te beschikken</a:t>
            </a:r>
          </a:p>
          <a:p>
            <a:pPr>
              <a:buFontTx/>
              <a:buChar char="-"/>
            </a:pPr>
            <a:endParaRPr lang="nl-NL"/>
          </a:p>
          <a:p>
            <a:pPr>
              <a:buFontTx/>
              <a:buChar char="-"/>
            </a:pPr>
            <a:endParaRPr lang="nl-NL"/>
          </a:p>
          <a:p>
            <a:pPr>
              <a:buFontTx/>
              <a:buChar char="-"/>
            </a:pPr>
            <a:endParaRPr lang="nl-NL"/>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128588"/>
            <a:ext cx="8212138" cy="923925"/>
          </a:xfrm>
        </p:spPr>
        <p:txBody>
          <a:bodyPr/>
          <a:lstStyle/>
          <a:p>
            <a:r>
              <a:rPr lang="nl-NL"/>
              <a:t> </a:t>
            </a:r>
          </a:p>
        </p:txBody>
      </p:sp>
      <p:sp>
        <p:nvSpPr>
          <p:cNvPr id="47107" name="Rectangle 3"/>
          <p:cNvSpPr>
            <a:spLocks noGrp="1" noChangeArrowheads="1"/>
          </p:cNvSpPr>
          <p:nvPr>
            <p:ph type="body" idx="1"/>
          </p:nvPr>
        </p:nvSpPr>
        <p:spPr/>
        <p:txBody>
          <a:bodyPr/>
          <a:lstStyle/>
          <a:p>
            <a:r>
              <a:rPr lang="nl-NL" sz="2800"/>
              <a:t>Hoe om te gaan met gebrekkige capaciteit om zelf te beschikken?</a:t>
            </a:r>
          </a:p>
          <a:p>
            <a:endParaRPr lang="nl-NL" sz="2800"/>
          </a:p>
          <a:p>
            <a:r>
              <a:rPr lang="nl-NL" sz="2800"/>
              <a:t>- Iemand uitsluiten van recht op zelf-beschikking: wij weten wat goed voor u is; paternalisme; vertegenwoordiging</a:t>
            </a:r>
          </a:p>
          <a:p>
            <a:r>
              <a:rPr lang="nl-NL" sz="2800"/>
              <a:t>- Iemand in staat stellen om (zoveel mogelijk) wel zelf te beschikken; empowerment; ongelijkheidscompensatie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ph type="title"/>
          </p:nvPr>
        </p:nvSpPr>
        <p:spPr>
          <a:xfrm>
            <a:off x="457200" y="127000"/>
            <a:ext cx="8213725" cy="1438275"/>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  </a:t>
            </a:r>
          </a:p>
        </p:txBody>
      </p:sp>
      <p:sp>
        <p:nvSpPr>
          <p:cNvPr id="5122" name="Rectangle 2"/>
          <p:cNvSpPr>
            <a:spLocks noChangeArrowheads="1"/>
          </p:cNvSpPr>
          <p:nvPr>
            <p:ph type="subTitle" idx="4294967295"/>
          </p:nvPr>
        </p:nvSpPr>
        <p:spPr bwMode="auto">
          <a:xfrm>
            <a:off x="539750" y="1601788"/>
            <a:ext cx="8153400" cy="4502150"/>
          </a:xfrm>
          <a:prstGeom prst="rect">
            <a:avLst/>
          </a:prstGeom>
          <a:noFill/>
          <a:ln>
            <a:round/>
            <a:headEnd/>
            <a:tailEnd/>
          </a:ln>
        </p:spPr>
        <p:txBody>
          <a:bodyPr lIns="0" tIns="0" rIns="0" bIns="0" anchor="ctr"/>
          <a:lstStyle/>
          <a:p>
            <a:pPr marL="0" indent="0" algn="ctr"/>
            <a:endParaRPr lang="nl-NL"/>
          </a:p>
        </p:txBody>
      </p:sp>
      <p:pic>
        <p:nvPicPr>
          <p:cNvPr id="5123" name="Picture 3"/>
          <p:cNvPicPr>
            <a:picLocks noChangeAspect="1" noChangeArrowheads="1"/>
          </p:cNvPicPr>
          <p:nvPr/>
        </p:nvPicPr>
        <p:blipFill>
          <a:blip r:embed="rId3"/>
          <a:srcRect/>
          <a:stretch>
            <a:fillRect/>
          </a:stretch>
        </p:blipFill>
        <p:spPr bwMode="auto">
          <a:xfrm>
            <a:off x="1439863" y="1800225"/>
            <a:ext cx="6480175" cy="4140200"/>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908050"/>
            <a:ext cx="8212138" cy="2016125"/>
          </a:xfrm>
        </p:spPr>
        <p:txBody>
          <a:bodyPr/>
          <a:lstStyle/>
          <a:p>
            <a:r>
              <a:rPr lang="nl-NL"/>
              <a:t>Twee stellingen </a:t>
            </a:r>
            <a:br>
              <a:rPr lang="nl-NL"/>
            </a:br>
            <a:r>
              <a:rPr lang="nl-NL"/>
              <a:t>en een vraag</a:t>
            </a:r>
          </a:p>
        </p:txBody>
      </p:sp>
      <p:sp>
        <p:nvSpPr>
          <p:cNvPr id="57347" name="Rectangle 3"/>
          <p:cNvSpPr>
            <a:spLocks noGrp="1" noChangeArrowheads="1"/>
          </p:cNvSpPr>
          <p:nvPr>
            <p:ph type="body" idx="1"/>
          </p:nvPr>
        </p:nvSpPr>
        <p:spPr>
          <a:xfrm>
            <a:off x="539750" y="3716338"/>
            <a:ext cx="8151813" cy="2432050"/>
          </a:xfrm>
        </p:spPr>
        <p:txBody>
          <a:bodyPr/>
          <a:lstStyle/>
          <a:p>
            <a:r>
              <a:rPr lang="nl-NL"/>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nl-NL"/>
              <a:t>Stelling 1</a:t>
            </a:r>
          </a:p>
        </p:txBody>
      </p:sp>
      <p:sp>
        <p:nvSpPr>
          <p:cNvPr id="49155" name="Rectangle 3"/>
          <p:cNvSpPr>
            <a:spLocks noGrp="1" noChangeArrowheads="1"/>
          </p:cNvSpPr>
          <p:nvPr>
            <p:ph type="body" idx="1"/>
          </p:nvPr>
        </p:nvSpPr>
        <p:spPr/>
        <p:txBody>
          <a:bodyPr/>
          <a:lstStyle/>
          <a:p>
            <a:endParaRPr lang="nl-NL"/>
          </a:p>
          <a:p>
            <a:r>
              <a:rPr lang="nl-NL"/>
              <a:t>Het inperken van iemands rechten en keuzemogelijkheden – ook al is het met het argument van bescherming - draagt nooit bij aan het vergroten van de capaciteit zelf over het eigen leven te beschikken.</a:t>
            </a:r>
          </a:p>
          <a:p>
            <a:endParaRPr lang="nl-NL"/>
          </a:p>
          <a:p>
            <a:endParaRPr lang="nl-NL"/>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nl-NL"/>
              <a:t>Stelling 2</a:t>
            </a:r>
          </a:p>
        </p:txBody>
      </p:sp>
      <p:sp>
        <p:nvSpPr>
          <p:cNvPr id="55299" name="Rectangle 3"/>
          <p:cNvSpPr>
            <a:spLocks noGrp="1" noChangeArrowheads="1"/>
          </p:cNvSpPr>
          <p:nvPr>
            <p:ph type="body" idx="1"/>
          </p:nvPr>
        </p:nvSpPr>
        <p:spPr/>
        <p:txBody>
          <a:bodyPr/>
          <a:lstStyle/>
          <a:p>
            <a:r>
              <a:rPr lang="nl-NL"/>
              <a:t>We moeten oppassen iemand die een keuze maakt die wij ons niet kunnen voorstellen te bestempelen als iemand die niet in staat is inhoud te geven aan haar zelfbeschikkingsrecht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nl-NL"/>
              <a:t>Vraag</a:t>
            </a:r>
          </a:p>
        </p:txBody>
      </p:sp>
      <p:sp>
        <p:nvSpPr>
          <p:cNvPr id="53251" name="Rectangle 3"/>
          <p:cNvSpPr>
            <a:spLocks noGrp="1" noChangeArrowheads="1"/>
          </p:cNvSpPr>
          <p:nvPr>
            <p:ph type="body" idx="1"/>
          </p:nvPr>
        </p:nvSpPr>
        <p:spPr/>
        <p:txBody>
          <a:bodyPr/>
          <a:lstStyle/>
          <a:p>
            <a:r>
              <a:rPr lang="nl-NL"/>
              <a:t>Heeft de overheid een positieve verplichting om te zorgen dat mensen in staat zijn weloverwogen keuzes te maken ten aanzien van hun eigen leven? En wat zou de overheid dan kunnen doen? </a:t>
            </a:r>
          </a:p>
          <a:p>
            <a:endParaRPr lang="nl-NL"/>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128588"/>
            <a:ext cx="8212138" cy="420687"/>
          </a:xfrm>
        </p:spPr>
        <p:txBody>
          <a:bodyPr/>
          <a:lstStyle/>
          <a:p>
            <a:r>
              <a:rPr lang="nl-NL" sz="4000"/>
              <a:t> </a:t>
            </a:r>
          </a:p>
        </p:txBody>
      </p:sp>
      <p:sp>
        <p:nvSpPr>
          <p:cNvPr id="51203" name="Rectangle 3"/>
          <p:cNvSpPr>
            <a:spLocks noGrp="1" noChangeArrowheads="1"/>
          </p:cNvSpPr>
          <p:nvPr>
            <p:ph type="body" idx="1"/>
          </p:nvPr>
        </p:nvSpPr>
        <p:spPr>
          <a:xfrm>
            <a:off x="539750" y="549275"/>
            <a:ext cx="8151813" cy="5599113"/>
          </a:xfrm>
        </p:spPr>
        <p:txBody>
          <a:bodyPr/>
          <a:lstStyle/>
          <a:p>
            <a:r>
              <a:rPr lang="nl-NL"/>
              <a:t>Toepasbaar op vele thema’s:</a:t>
            </a:r>
          </a:p>
          <a:p>
            <a:r>
              <a:rPr lang="nl-NL"/>
              <a:t>o.a.</a:t>
            </a:r>
          </a:p>
          <a:p>
            <a:pPr>
              <a:buFontTx/>
              <a:buChar char="-"/>
            </a:pPr>
            <a:r>
              <a:rPr lang="nl-NL"/>
              <a:t>Hoofddoek / burka</a:t>
            </a:r>
          </a:p>
          <a:p>
            <a:pPr>
              <a:buFontTx/>
              <a:buChar char="-"/>
            </a:pPr>
            <a:r>
              <a:rPr lang="nl-NL"/>
              <a:t>Ouderschap en opvoeding</a:t>
            </a:r>
          </a:p>
          <a:p>
            <a:pPr>
              <a:buFontTx/>
              <a:buChar char="-"/>
            </a:pPr>
            <a:r>
              <a:rPr lang="nl-NL"/>
              <a:t>Zorgen en / of werken</a:t>
            </a:r>
          </a:p>
          <a:p>
            <a:pPr>
              <a:buFontTx/>
              <a:buChar char="-"/>
            </a:pPr>
            <a:r>
              <a:rPr lang="nl-NL"/>
              <a:t>Prostitutie</a:t>
            </a:r>
          </a:p>
          <a:p>
            <a:pPr>
              <a:buFontTx/>
              <a:buChar char="-"/>
            </a:pPr>
            <a:r>
              <a:rPr lang="nl-NL"/>
              <a:t>Partnerkeuze</a:t>
            </a:r>
          </a:p>
          <a:p>
            <a:pPr>
              <a:buFontTx/>
              <a:buNone/>
            </a:pPr>
            <a:endParaRPr lang="nl-NL"/>
          </a:p>
          <a:p>
            <a:pPr>
              <a:buFontTx/>
              <a:buChar char="-"/>
            </a:pPr>
            <a:endParaRPr lang="nl-NL"/>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xfrm>
            <a:off x="457200" y="319088"/>
            <a:ext cx="8218488" cy="1143000"/>
          </a:xfrm>
          <a:ln/>
        </p:spPr>
        <p:txBody>
          <a:bodyPr lIns="0" tIns="0" rIns="0" bIns="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Projects on Women's Rights</a:t>
            </a:r>
          </a:p>
        </p:txBody>
      </p:sp>
      <p:sp>
        <p:nvSpPr>
          <p:cNvPr id="16386" name="Rectangle 2"/>
          <p:cNvSpPr>
            <a:spLocks noChangeArrowheads="1"/>
          </p:cNvSpPr>
          <p:nvPr>
            <p:ph type="body" idx="1"/>
          </p:nvPr>
        </p:nvSpPr>
        <p:spPr>
          <a:xfrm>
            <a:off x="457200" y="1600200"/>
            <a:ext cx="8229600" cy="6635750"/>
          </a:xfrm>
          <a:ln/>
        </p:spPr>
        <p:txBody>
          <a:bodyPr/>
          <a:lstStyle/>
          <a:p>
            <a:pPr algn="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sz="2800">
                <a:solidFill>
                  <a:srgbClr val="C5000B"/>
                </a:solidFill>
              </a:rPr>
              <a:t>Projecten, adviezen, onderzoek en trainingen</a:t>
            </a:r>
          </a:p>
          <a:p>
            <a:pPr algn="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sz="2800">
                <a:solidFill>
                  <a:srgbClr val="000080"/>
                </a:solidFill>
              </a:rPr>
              <a:t>Geweld tegen vrouwen, Vrouwenverdrag, Rechtspositie slachtoffers, familierecht</a:t>
            </a:r>
          </a:p>
          <a:p>
            <a:pPr algn="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nl-NL" sz="2400"/>
          </a:p>
          <a:p>
            <a:pPr algn="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sz="2400"/>
              <a:t>Margreet de Boer</a:t>
            </a:r>
          </a:p>
          <a:p>
            <a:pPr algn="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sz="2400"/>
              <a:t>Nieuwe Herengracht 18</a:t>
            </a:r>
          </a:p>
          <a:p>
            <a:pPr algn="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sz="2400"/>
              <a:t>1018 DP Amsterdam</a:t>
            </a:r>
          </a:p>
          <a:p>
            <a:pPr algn="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sz="2400"/>
              <a:t>06 55344791</a:t>
            </a:r>
          </a:p>
          <a:p>
            <a:pPr algn="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sz="2400"/>
              <a:t>margreet@projectsonwomensrights.nl</a:t>
            </a:r>
          </a:p>
          <a:p>
            <a: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nl-NL"/>
          </a:p>
          <a:p>
            <a:pPr algn="r">
              <a:spcBef>
                <a:spcPts val="24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nl-NL"/>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ph type="title"/>
          </p:nvPr>
        </p:nvSpPr>
        <p:spPr>
          <a:xfrm>
            <a:off x="457200" y="127000"/>
            <a:ext cx="8213725" cy="1438275"/>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Wat is zelfbeschikking?</a:t>
            </a:r>
          </a:p>
        </p:txBody>
      </p:sp>
      <p:sp>
        <p:nvSpPr>
          <p:cNvPr id="6146" name="Rectangle 2"/>
          <p:cNvSpPr>
            <a:spLocks noChangeArrowheads="1"/>
          </p:cNvSpPr>
          <p:nvPr>
            <p:ph type="subTitle" idx="4294967295"/>
          </p:nvPr>
        </p:nvSpPr>
        <p:spPr bwMode="auto">
          <a:xfrm>
            <a:off x="539750" y="1601788"/>
            <a:ext cx="8153400" cy="4502150"/>
          </a:xfrm>
          <a:prstGeom prst="rect">
            <a:avLst/>
          </a:prstGeom>
          <a:noFill/>
          <a:ln>
            <a:round/>
            <a:headEnd/>
            <a:tailEnd/>
          </a:ln>
        </p:spPr>
        <p:txBody>
          <a:bodyPr lIns="0" tIns="0" rIns="0" bIns="0" anchor="ctr"/>
          <a:lstStyle/>
          <a:p>
            <a:pPr marL="0" inden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nl-NL"/>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nl-NL"/>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nl-NL"/>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Autonomie ~ zelfbeschikking</a:t>
            </a:r>
          </a:p>
          <a:p>
            <a:pPr marL="0" inden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nl-NL"/>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Theologisch/filosofisch ~ juridisch?</a:t>
            </a:r>
          </a:p>
          <a:p>
            <a:pPr marL="0" inden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nl-NL"/>
          </a:p>
          <a:p>
            <a:pPr marL="0" inden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nl-NL"/>
          </a:p>
          <a:p>
            <a:pPr marL="0" inden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nl-NL"/>
          </a:p>
          <a:p>
            <a:pPr marL="0" inden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nl-NL"/>
          </a:p>
          <a:p>
            <a:pPr marL="0" inden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nl-NL"/>
          </a:p>
          <a:p>
            <a:pPr marL="0" inden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nl-NL"/>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nl-NL"/>
              <a:t>Autonomie</a:t>
            </a:r>
          </a:p>
        </p:txBody>
      </p:sp>
      <p:sp>
        <p:nvSpPr>
          <p:cNvPr id="32771" name="Rectangle 3"/>
          <p:cNvSpPr>
            <a:spLocks noGrp="1" noChangeArrowheads="1"/>
          </p:cNvSpPr>
          <p:nvPr>
            <p:ph type="body" idx="1"/>
          </p:nvPr>
        </p:nvSpPr>
        <p:spPr/>
        <p:txBody>
          <a:bodyPr/>
          <a:lstStyle/>
          <a:p>
            <a:r>
              <a:rPr lang="nl-NL"/>
              <a:t>Het zichzelf de wet stellen, in tegenstelling tot het zich de wet laten stellen door een Ander/ God; en</a:t>
            </a:r>
          </a:p>
          <a:p>
            <a:r>
              <a:rPr lang="nl-NL"/>
              <a:t>Het individu is verantwoordelijk voor elk moreel uitgangspunt dat hij kiest (Kant)</a:t>
            </a:r>
          </a:p>
          <a:p>
            <a:r>
              <a:rPr lang="nl-NL"/>
              <a:t>Maar: geweten heeft sociale oorsprong; omgeving is dus van belang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7000"/>
            <a:ext cx="8213725" cy="1438275"/>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Recht op zelfbeschikking</a:t>
            </a:r>
          </a:p>
        </p:txBody>
      </p:sp>
      <p:sp>
        <p:nvSpPr>
          <p:cNvPr id="30723" name="Rectangle 3"/>
          <p:cNvSpPr>
            <a:spLocks noGrp="1" noChangeArrowheads="1"/>
          </p:cNvSpPr>
          <p:nvPr>
            <p:ph type="subTitle" idx="4294967295"/>
          </p:nvPr>
        </p:nvSpPr>
        <p:spPr bwMode="auto">
          <a:xfrm>
            <a:off x="539750" y="1601788"/>
            <a:ext cx="8153400" cy="4502150"/>
          </a:xfrm>
          <a:prstGeom prst="rect">
            <a:avLst/>
          </a:prstGeom>
          <a:noFill/>
          <a:ln/>
        </p:spPr>
        <p:txBody>
          <a:bodyPr lIns="0" tIns="0" rIns="0" bIns="0" anchor="ctr"/>
          <a:lstStyle/>
          <a:p>
            <a:pPr marL="0" inden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Het recht om te beschikken over het eigen leven en gevrijwaard te blijven van inbreuken op de lichamelijke integriteit (Aart Hendriks)</a:t>
            </a:r>
          </a:p>
          <a:p>
            <a:pPr marL="0" inden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Dus: actieve component (beschikken)</a:t>
            </a:r>
          </a:p>
          <a:p>
            <a:pPr marL="0" inden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En afwerende component (gevrijwaard)</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ph type="title"/>
          </p:nvPr>
        </p:nvSpPr>
        <p:spPr>
          <a:xfrm>
            <a:off x="457200" y="720725"/>
            <a:ext cx="8213725" cy="2519363"/>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Is individuele zelfbeschikking een mensenrecht / grondrecht?</a:t>
            </a:r>
          </a:p>
        </p:txBody>
      </p:sp>
      <p:sp>
        <p:nvSpPr>
          <p:cNvPr id="7170" name="Rectangle 2"/>
          <p:cNvSpPr>
            <a:spLocks noChangeArrowheads="1"/>
          </p:cNvSpPr>
          <p:nvPr>
            <p:ph type="subTitle" idx="4294967295"/>
          </p:nvPr>
        </p:nvSpPr>
        <p:spPr bwMode="auto">
          <a:xfrm>
            <a:off x="539750" y="3779838"/>
            <a:ext cx="8153400" cy="2324100"/>
          </a:xfrm>
          <a:prstGeom prst="rect">
            <a:avLst/>
          </a:prstGeom>
          <a:noFill/>
          <a:ln>
            <a:round/>
            <a:headEnd/>
            <a:tailEnd/>
          </a:ln>
        </p:spPr>
        <p:txBody>
          <a:bodyPr lIns="0" tIns="0" rIns="0" bIns="0" anchor="ctr"/>
          <a:lstStyle/>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ph type="title"/>
          </p:nvPr>
        </p:nvSpPr>
        <p:spPr>
          <a:xfrm>
            <a:off x="457200" y="127000"/>
            <a:ext cx="8213725" cy="1438275"/>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  </a:t>
            </a:r>
          </a:p>
        </p:txBody>
      </p:sp>
      <p:sp>
        <p:nvSpPr>
          <p:cNvPr id="8194" name="Rectangle 2"/>
          <p:cNvSpPr>
            <a:spLocks noChangeArrowheads="1"/>
          </p:cNvSpPr>
          <p:nvPr>
            <p:ph type="subTitle" idx="4294967295"/>
          </p:nvPr>
        </p:nvSpPr>
        <p:spPr bwMode="auto">
          <a:xfrm>
            <a:off x="539750" y="404813"/>
            <a:ext cx="8153400" cy="5699125"/>
          </a:xfrm>
          <a:prstGeom prst="rect">
            <a:avLst/>
          </a:prstGeom>
          <a:noFill/>
          <a:ln>
            <a:round/>
            <a:headEnd/>
            <a:tailEnd/>
          </a:ln>
        </p:spPr>
        <p:txBody>
          <a:bodyPr lIns="0" tIns="0" rIns="0" bIns="0" anchor="ctr"/>
          <a:lstStyle/>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solidFill>
                  <a:schemeClr val="accent2"/>
                </a:solidFill>
              </a:rPr>
              <a:t>Is individuele zelfbeschikking een mensenrecht / grondrecht?</a:t>
            </a:r>
            <a:r>
              <a:rPr lang="nl-NL"/>
              <a:t> </a:t>
            </a:r>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nl-NL"/>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Afwerende component: ja. Recht op lichamelijke integriteit is in verschillende verdragen en in de Grondwet vastgelegd.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7000"/>
            <a:ext cx="8213725" cy="1438275"/>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  </a:t>
            </a:r>
          </a:p>
        </p:txBody>
      </p:sp>
      <p:sp>
        <p:nvSpPr>
          <p:cNvPr id="34819" name="Rectangle 3"/>
          <p:cNvSpPr>
            <a:spLocks noGrp="1" noChangeArrowheads="1"/>
          </p:cNvSpPr>
          <p:nvPr>
            <p:ph type="subTitle" idx="4294967295"/>
          </p:nvPr>
        </p:nvSpPr>
        <p:spPr bwMode="auto">
          <a:xfrm>
            <a:off x="539750" y="404813"/>
            <a:ext cx="8153400" cy="5699125"/>
          </a:xfrm>
          <a:prstGeom prst="rect">
            <a:avLst/>
          </a:prstGeom>
          <a:noFill/>
          <a:ln/>
        </p:spPr>
        <p:txBody>
          <a:bodyPr lIns="0" tIns="0" rIns="0" bIns="0" anchor="ctr"/>
          <a:lstStyle/>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solidFill>
                  <a:schemeClr val="accent2"/>
                </a:solidFill>
              </a:rPr>
              <a:t>Is individuele zelfbeschikking een mensenrecht / grondrecht?</a:t>
            </a:r>
            <a:r>
              <a:rPr lang="nl-NL"/>
              <a:t> </a:t>
            </a:r>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nl-NL"/>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Actieve component (het zelf beschikken):  nergens vastgelegd als mensenrecht of grondrecht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ph type="title"/>
          </p:nvPr>
        </p:nvSpPr>
        <p:spPr>
          <a:xfrm>
            <a:off x="539750" y="-538163"/>
            <a:ext cx="8213725" cy="1438276"/>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 </a:t>
            </a:r>
          </a:p>
        </p:txBody>
      </p:sp>
      <p:sp>
        <p:nvSpPr>
          <p:cNvPr id="9218" name="Rectangle 2"/>
          <p:cNvSpPr>
            <a:spLocks noChangeArrowheads="1"/>
          </p:cNvSpPr>
          <p:nvPr>
            <p:ph type="subTitle" idx="4294967295"/>
          </p:nvPr>
        </p:nvSpPr>
        <p:spPr bwMode="auto">
          <a:xfrm>
            <a:off x="539750" y="228600"/>
            <a:ext cx="8153400" cy="7151688"/>
          </a:xfrm>
          <a:prstGeom prst="rect">
            <a:avLst/>
          </a:prstGeom>
          <a:noFill/>
          <a:ln>
            <a:round/>
            <a:headEnd/>
            <a:tailEnd/>
          </a:ln>
        </p:spPr>
        <p:txBody>
          <a:bodyPr lIns="0" tIns="0" rIns="0" bIns="0" anchor="ctr"/>
          <a:lstStyle/>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a:t>Het zelfbeschikkingsrecht van </a:t>
            </a:r>
            <a:r>
              <a:rPr lang="nl-NL" u="sng"/>
              <a:t>volken</a:t>
            </a:r>
            <a:r>
              <a:rPr lang="nl-NL"/>
              <a:t> is vastgelegd in verdragen, o.a. art. 1 BUPO</a:t>
            </a:r>
          </a:p>
          <a:p>
            <a:pPr marL="0" inden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nl-NL" sz="2000" b="1">
              <a:latin typeface="ComicSansMS-Bold" pitchFamily="32" charset="0"/>
            </a:endParaRPr>
          </a:p>
          <a:p>
            <a:pPr marL="0" inden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sz="2400" b="1">
                <a:latin typeface="ComicSansMS-Bold" pitchFamily="32" charset="0"/>
              </a:rPr>
              <a:t>1</a:t>
            </a:r>
            <a:r>
              <a:rPr lang="nl-NL" sz="2400">
                <a:latin typeface="ComicSansMS" pitchFamily="32" charset="0"/>
              </a:rPr>
              <a:t>. Alle volken bezitten het zelfbeschikkingsrecht. Uit hoofde van dit recht bepalen zij in alle vrijheid hun politieke </a:t>
            </a:r>
            <a:r>
              <a:rPr lang="nl-NL" sz="2400">
                <a:latin typeface="ComicSansMS-Bold" pitchFamily="32" charset="0"/>
              </a:rPr>
              <a:t>status en streven zij vrijelijk hun economische, sociale en culturele ontwikkeling na.</a:t>
            </a:r>
          </a:p>
          <a:p>
            <a:pPr marL="0" inden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nl-NL" sz="2400" b="1">
                <a:latin typeface="ComicSansMS-Bold" pitchFamily="32" charset="0"/>
              </a:rPr>
              <a:t>2</a:t>
            </a:r>
            <a:r>
              <a:rPr lang="nl-NL" sz="2400">
                <a:latin typeface="ComicSansMS" pitchFamily="32" charset="0"/>
              </a:rPr>
              <a:t>. Alle volken kunnen ter verwezenlijking van hun doeleinden vrijelijk beschikken over hun natuurlijke rijkdommen en </a:t>
            </a:r>
            <a:r>
              <a:rPr lang="nl-NL" sz="2400">
                <a:latin typeface="ComicSansMS-Bold" pitchFamily="32" charset="0"/>
              </a:rPr>
              <a:t>hulpbronnen, evenwel onverminderd verplichtingen voortvloeiend uit internationale economische samenwerking, gegrondvest op het beginsel van wederzijds voordeel, en uit het internationale recht. In geen geval mogen een volk zijn bestaansmiddelen worden ontnomen.</a:t>
            </a:r>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nl-NL"/>
          </a:p>
          <a:p>
            <a:pPr marL="0" indent="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nl-NL"/>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ardontwerp">
      <a:majorFont>
        <a:latin typeface="Comic Sans MS"/>
        <a:ea typeface=""/>
        <a:cs typeface="Lucida Sans Unicode"/>
      </a:majorFont>
      <a:minorFont>
        <a:latin typeface="Comic Sans MS"/>
        <a:ea typeface=""/>
        <a:cs typeface="Lucida Sans Unicod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Lucida Sans Unicode"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Lucida Sans Unicode" pitchFamily="34" charset="0"/>
          </a:defRPr>
        </a:defPPr>
      </a:lstStyle>
    </a:lnDef>
  </a:objectDefaults>
  <a:extraClrSchemeLst>
    <a:extraClrScheme>
      <a:clrScheme name="Standaardontwer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ardontwer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ardontwer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ardontwer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ardontwerp">
      <a:majorFont>
        <a:latin typeface="Comic Sans MS"/>
        <a:ea typeface=""/>
        <a:cs typeface="Lucida Sans Unicode"/>
      </a:majorFont>
      <a:minorFont>
        <a:latin typeface="Comic Sans MS"/>
        <a:ea typeface=""/>
        <a:cs typeface="Lucida Sans Unicod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Lucida Sans Unicode"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Lucida Sans Unicode" pitchFamily="34" charset="0"/>
          </a:defRPr>
        </a:defPPr>
      </a:lstStyle>
    </a:lnDef>
  </a:objectDefaults>
  <a:extraClrSchemeLst>
    <a:extraClrScheme>
      <a:clrScheme name="Standaardontwer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ardontwer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ardontwer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ardontwer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1680</TotalTime>
  <Words>1374</Words>
  <PresentationFormat>Diavoorstelling (4:3)</PresentationFormat>
  <Paragraphs>176</Paragraphs>
  <Slides>25</Slides>
  <Notes>25</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25</vt:i4>
      </vt:variant>
    </vt:vector>
  </HeadingPairs>
  <TitlesOfParts>
    <vt:vector size="33" baseType="lpstr">
      <vt:lpstr>Arial</vt:lpstr>
      <vt:lpstr>Lucida Sans Unicode</vt:lpstr>
      <vt:lpstr>Times New Roman</vt:lpstr>
      <vt:lpstr>Comic Sans MS</vt:lpstr>
      <vt:lpstr>ComicSansMS-Bold</vt:lpstr>
      <vt:lpstr>ComicSansMS</vt:lpstr>
      <vt:lpstr>Standaardontwerp</vt:lpstr>
      <vt:lpstr>Standaardontwerp</vt:lpstr>
      <vt:lpstr>Zelfbeschikkingsrecht van vrouwen</vt:lpstr>
      <vt:lpstr>  </vt:lpstr>
      <vt:lpstr>Wat is zelfbeschikking?</vt:lpstr>
      <vt:lpstr>Autonomie</vt:lpstr>
      <vt:lpstr>Recht op zelfbeschikking</vt:lpstr>
      <vt:lpstr>Is individuele zelfbeschikking een mensenrecht / grondrecht?</vt:lpstr>
      <vt:lpstr>  </vt:lpstr>
      <vt:lpstr>  </vt:lpstr>
      <vt:lpstr> </vt:lpstr>
      <vt:lpstr>  </vt:lpstr>
      <vt:lpstr>Geen mensenrecht / grondrecht; wat dan wel?</vt:lpstr>
      <vt:lpstr>Waarom is individueel zelfbeschikkingsrecht geen mensenrecht? </vt:lpstr>
      <vt:lpstr>Wel zelfbeschikkingsrecht op onderdelen</vt:lpstr>
      <vt:lpstr>Gezondheidsrecht</vt:lpstr>
      <vt:lpstr>Sexuele en reproductieve rechten</vt:lpstr>
      <vt:lpstr>Partnerkeuze</vt:lpstr>
      <vt:lpstr>Grenzen aan zelfbeschikking</vt:lpstr>
      <vt:lpstr>Capaciteit om zelf te beschikken</vt:lpstr>
      <vt:lpstr> </vt:lpstr>
      <vt:lpstr>Twee stellingen  en een vraag</vt:lpstr>
      <vt:lpstr>Stelling 1</vt:lpstr>
      <vt:lpstr>Stelling 2</vt:lpstr>
      <vt:lpstr>Vraag</vt:lpstr>
      <vt:lpstr> </vt:lpstr>
      <vt:lpstr>Projects on Women's Rights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Juridische aspecten van huiselijk geweld</dc:title>
  <dc:creator>Margreet</dc:creator>
  <cp:lastModifiedBy>Bijleveld</cp:lastModifiedBy>
  <cp:revision>24</cp:revision>
  <cp:lastPrinted>1601-01-01T00:00:00Z</cp:lastPrinted>
  <dcterms:created xsi:type="dcterms:W3CDTF">2008-09-25T08:03:31Z</dcterms:created>
  <dcterms:modified xsi:type="dcterms:W3CDTF">2009-11-20T18:26:40Z</dcterms:modified>
</cp:coreProperties>
</file>